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60" r:id="rId5"/>
    <p:sldId id="269" r:id="rId6"/>
    <p:sldId id="267" r:id="rId7"/>
    <p:sldId id="268" r:id="rId8"/>
    <p:sldId id="264" r:id="rId9"/>
    <p:sldId id="265" r:id="rId10"/>
    <p:sldId id="26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e7EsLx8x0cB6/g17VuW8YMyRN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5CA82E9-51D9-40F1-9A15-8D43273B93BE}">
  <a:tblStyle styleId="{95CA82E9-51D9-40F1-9A15-8D43273B93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904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5" Type="http://customschemas.google.com/relationships/presentationmetadata" Target="metadata"/><Relationship Id="rId26" Type="http://schemas.openxmlformats.org/officeDocument/2006/relationships/presProps" Target="presProps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0988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gif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Oveja Musical-02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2880" y="4195882"/>
            <a:ext cx="3632388" cy="227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170548" y="1844001"/>
            <a:ext cx="11143446" cy="545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PROCESO DE INSCRIPCIÓN PARA FAMILIAS HOMMIK -CLUB CRECER</a:t>
            </a:r>
            <a:endParaRPr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Hacer la inscripción a través del formulario para mostrar su interés en hacer parte de este proceso de formación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academia se comunicará con la familia para concretar el proceso de  inscripción y pagos, a través de correo electrónico, whatsaap y/o llamada.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Empezar el proceso de formación en las fechas estipuladas</a:t>
            </a:r>
            <a:endParaRPr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8" name="Google Shape;208;p11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03" y="0"/>
            <a:ext cx="3330338" cy="208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4-01-24 a la(s) 9.46.11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" y="682069"/>
            <a:ext cx="10862853" cy="6162421"/>
          </a:xfrm>
          <a:prstGeom prst="rect">
            <a:avLst/>
          </a:prstGeom>
        </p:spPr>
      </p:pic>
      <p:pic>
        <p:nvPicPr>
          <p:cNvPr id="90" name="Google Shape;90;p2" descr="Oveja Musical-02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04124"/>
            <a:ext cx="3339309" cy="190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aptura de pantalla 2024-01-24 a la(s) 10.07.40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00" y="882650"/>
            <a:ext cx="2527853" cy="225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03" y="0"/>
            <a:ext cx="3330338" cy="208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ptura de pantalla 2024-01-24 a la(s) 10.09.45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34"/>
            <a:ext cx="121920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13402"/>
            <a:ext cx="3738533" cy="233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/>
          <p:nvPr/>
        </p:nvSpPr>
        <p:spPr>
          <a:xfrm>
            <a:off x="4831318" y="3750523"/>
            <a:ext cx="4603417" cy="1212571"/>
          </a:xfrm>
          <a:prstGeom prst="rect">
            <a:avLst/>
          </a:prstGeom>
          <a:solidFill>
            <a:srgbClr val="323F4F">
              <a:alpha val="63921"/>
            </a:srgb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5"/>
          <p:cNvGrpSpPr/>
          <p:nvPr/>
        </p:nvGrpSpPr>
        <p:grpSpPr>
          <a:xfrm>
            <a:off x="3861261" y="2052658"/>
            <a:ext cx="1091836" cy="1123760"/>
            <a:chOff x="1975275" y="459430"/>
            <a:chExt cx="915422" cy="902690"/>
          </a:xfrm>
        </p:grpSpPr>
        <p:sp>
          <p:nvSpPr>
            <p:cNvPr id="112" name="Google Shape;112;p5"/>
            <p:cNvSpPr/>
            <p:nvPr/>
          </p:nvSpPr>
          <p:spPr>
            <a:xfrm>
              <a:off x="1975275" y="459430"/>
              <a:ext cx="915422" cy="902690"/>
            </a:xfrm>
            <a:prstGeom prst="roundRect">
              <a:avLst>
                <a:gd name="adj" fmla="val 16667"/>
              </a:avLst>
            </a:prstGeom>
            <a:solidFill>
              <a:srgbClr val="525252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113;p5" descr="canto3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34136" y="635525"/>
              <a:ext cx="588670" cy="5886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5"/>
          <p:cNvGrpSpPr/>
          <p:nvPr/>
        </p:nvGrpSpPr>
        <p:grpSpPr>
          <a:xfrm>
            <a:off x="5371084" y="2040105"/>
            <a:ext cx="1091836" cy="1194173"/>
            <a:chOff x="3331714" y="467843"/>
            <a:chExt cx="915422" cy="959251"/>
          </a:xfrm>
        </p:grpSpPr>
        <p:sp>
          <p:nvSpPr>
            <p:cNvPr id="115" name="Google Shape;115;p5"/>
            <p:cNvSpPr/>
            <p:nvPr/>
          </p:nvSpPr>
          <p:spPr>
            <a:xfrm>
              <a:off x="3331714" y="467843"/>
              <a:ext cx="915422" cy="902690"/>
            </a:xfrm>
            <a:prstGeom prst="roundRect">
              <a:avLst>
                <a:gd name="adj" fmla="val 16667"/>
              </a:avLst>
            </a:prstGeom>
            <a:solidFill>
              <a:srgbClr val="BF9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5" descr="guitarra1.jpe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44673" y="482831"/>
              <a:ext cx="856361" cy="944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5"/>
          <p:cNvGrpSpPr/>
          <p:nvPr/>
        </p:nvGrpSpPr>
        <p:grpSpPr>
          <a:xfrm>
            <a:off x="6846217" y="2013784"/>
            <a:ext cx="1091836" cy="1123760"/>
            <a:chOff x="1575583" y="1850611"/>
            <a:chExt cx="1143023" cy="1148922"/>
          </a:xfrm>
        </p:grpSpPr>
        <p:sp>
          <p:nvSpPr>
            <p:cNvPr id="118" name="Google Shape;118;p5"/>
            <p:cNvSpPr/>
            <p:nvPr/>
          </p:nvSpPr>
          <p:spPr>
            <a:xfrm>
              <a:off x="1575583" y="1850611"/>
              <a:ext cx="1143023" cy="1148922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5" descr="bateria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62715" y="2040465"/>
              <a:ext cx="800844" cy="800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Google Shape;120;p5"/>
          <p:cNvGrpSpPr/>
          <p:nvPr/>
        </p:nvGrpSpPr>
        <p:grpSpPr>
          <a:xfrm>
            <a:off x="8245355" y="3956087"/>
            <a:ext cx="884979" cy="882937"/>
            <a:chOff x="2055024" y="2035214"/>
            <a:chExt cx="1143023" cy="1148922"/>
          </a:xfrm>
        </p:grpSpPr>
        <p:sp>
          <p:nvSpPr>
            <p:cNvPr id="121" name="Google Shape;121;p5"/>
            <p:cNvSpPr/>
            <p:nvPr/>
          </p:nvSpPr>
          <p:spPr>
            <a:xfrm>
              <a:off x="2055024" y="2035214"/>
              <a:ext cx="1143023" cy="1148922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5" descr="ICONO VIDE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32952" y="2250984"/>
              <a:ext cx="732873" cy="732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5"/>
          <p:cNvGrpSpPr/>
          <p:nvPr/>
        </p:nvGrpSpPr>
        <p:grpSpPr>
          <a:xfrm>
            <a:off x="7166478" y="3930120"/>
            <a:ext cx="884979" cy="882937"/>
            <a:chOff x="2692040" y="1597524"/>
            <a:chExt cx="1530534" cy="1465070"/>
          </a:xfrm>
        </p:grpSpPr>
        <p:sp>
          <p:nvSpPr>
            <p:cNvPr id="124" name="Google Shape;124;p5"/>
            <p:cNvSpPr/>
            <p:nvPr/>
          </p:nvSpPr>
          <p:spPr>
            <a:xfrm>
              <a:off x="2692040" y="1597524"/>
              <a:ext cx="1530534" cy="1465070"/>
            </a:xfrm>
            <a:prstGeom prst="roundRect">
              <a:avLst>
                <a:gd name="adj" fmla="val 16667"/>
              </a:avLst>
            </a:prstGeom>
            <a:solidFill>
              <a:srgbClr val="AEABAB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" name="Google Shape;125;p5" descr="icono clase online.gif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758626" y="1652291"/>
              <a:ext cx="1370728" cy="13973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5"/>
          <p:cNvGrpSpPr/>
          <p:nvPr/>
        </p:nvGrpSpPr>
        <p:grpSpPr>
          <a:xfrm>
            <a:off x="6094544" y="3930171"/>
            <a:ext cx="884979" cy="882937"/>
            <a:chOff x="5344396" y="4162460"/>
            <a:chExt cx="1530534" cy="1465070"/>
          </a:xfrm>
        </p:grpSpPr>
        <p:sp>
          <p:nvSpPr>
            <p:cNvPr id="127" name="Google Shape;127;p5"/>
            <p:cNvSpPr/>
            <p:nvPr/>
          </p:nvSpPr>
          <p:spPr>
            <a:xfrm>
              <a:off x="5344396" y="4162460"/>
              <a:ext cx="1530534" cy="146507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5" descr="ICONO JUEGO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04432" y="4285087"/>
              <a:ext cx="1246936" cy="1246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5"/>
          <p:cNvGrpSpPr/>
          <p:nvPr/>
        </p:nvGrpSpPr>
        <p:grpSpPr>
          <a:xfrm>
            <a:off x="5006889" y="3917162"/>
            <a:ext cx="884979" cy="882937"/>
            <a:chOff x="5386841" y="1597524"/>
            <a:chExt cx="1530534" cy="1465070"/>
          </a:xfrm>
        </p:grpSpPr>
        <p:sp>
          <p:nvSpPr>
            <p:cNvPr id="130" name="Google Shape;130;p5"/>
            <p:cNvSpPr/>
            <p:nvPr/>
          </p:nvSpPr>
          <p:spPr>
            <a:xfrm>
              <a:off x="5386841" y="1597524"/>
              <a:ext cx="1530534" cy="1465070"/>
            </a:xfrm>
            <a:prstGeom prst="roundRect">
              <a:avLst>
                <a:gd name="adj" fmla="val 16667"/>
              </a:avLst>
            </a:prstGeom>
            <a:solidFill>
              <a:srgbClr val="595959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5" descr="ICONO PLATAFORMA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80180" y="1656030"/>
              <a:ext cx="1344438" cy="134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5"/>
          <p:cNvGrpSpPr/>
          <p:nvPr/>
        </p:nvGrpSpPr>
        <p:grpSpPr>
          <a:xfrm>
            <a:off x="8273481" y="1993820"/>
            <a:ext cx="1091836" cy="1123760"/>
            <a:chOff x="5948762" y="461967"/>
            <a:chExt cx="915422" cy="902690"/>
          </a:xfrm>
        </p:grpSpPr>
        <p:sp>
          <p:nvSpPr>
            <p:cNvPr id="133" name="Google Shape;133;p5"/>
            <p:cNvSpPr/>
            <p:nvPr/>
          </p:nvSpPr>
          <p:spPr>
            <a:xfrm>
              <a:off x="5948762" y="461967"/>
              <a:ext cx="915422" cy="902690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5" descr="violin2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98254" y="634576"/>
              <a:ext cx="618358" cy="618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5"/>
          <p:cNvGrpSpPr/>
          <p:nvPr/>
        </p:nvGrpSpPr>
        <p:grpSpPr>
          <a:xfrm>
            <a:off x="2378402" y="1987816"/>
            <a:ext cx="1151347" cy="1201726"/>
            <a:chOff x="601776" y="418173"/>
            <a:chExt cx="965318" cy="965318"/>
          </a:xfrm>
        </p:grpSpPr>
        <p:sp>
          <p:nvSpPr>
            <p:cNvPr id="136" name="Google Shape;136;p5"/>
            <p:cNvSpPr/>
            <p:nvPr/>
          </p:nvSpPr>
          <p:spPr>
            <a:xfrm>
              <a:off x="618489" y="459077"/>
              <a:ext cx="915422" cy="90269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" name="Google Shape;137;p5" descr="piano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1776" y="418173"/>
              <a:ext cx="965318" cy="9653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5"/>
          <p:cNvSpPr txBox="1"/>
          <p:nvPr/>
        </p:nvSpPr>
        <p:spPr>
          <a:xfrm>
            <a:off x="2702203" y="3777980"/>
            <a:ext cx="2102659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I 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I G I T A L</a:t>
            </a:r>
            <a:endParaRPr sz="4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221809" y="3212296"/>
            <a:ext cx="13915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GUITARRA</a:t>
            </a:r>
            <a:endParaRPr sz="4400">
              <a:solidFill>
                <a:srgbClr val="00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935844" y="3230778"/>
            <a:ext cx="97244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CANTO</a:t>
            </a:r>
            <a:endParaRPr sz="4400">
              <a:solidFill>
                <a:srgbClr val="00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532097" y="3192941"/>
            <a:ext cx="90732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PIANO</a:t>
            </a:r>
            <a:endParaRPr sz="4400">
              <a:solidFill>
                <a:srgbClr val="00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8346849" y="3169506"/>
            <a:ext cx="978954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VIOLÍN</a:t>
            </a:r>
            <a:endParaRPr sz="4400">
              <a:solidFill>
                <a:srgbClr val="00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820094" y="3189542"/>
            <a:ext cx="119055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BATERÍA</a:t>
            </a:r>
            <a:endParaRPr sz="4400">
              <a:solidFill>
                <a:srgbClr val="00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992632" y="3364734"/>
            <a:ext cx="115824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5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sz="19900"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3398219" y="5185318"/>
            <a:ext cx="1091836" cy="1123760"/>
            <a:chOff x="4634176" y="664227"/>
            <a:chExt cx="1143023" cy="1148922"/>
          </a:xfrm>
        </p:grpSpPr>
        <p:sp>
          <p:nvSpPr>
            <p:cNvPr id="146" name="Google Shape;146;p5"/>
            <p:cNvSpPr/>
            <p:nvPr/>
          </p:nvSpPr>
          <p:spPr>
            <a:xfrm>
              <a:off x="4634176" y="664227"/>
              <a:ext cx="1143023" cy="1148922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5" descr="musica1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801741" y="880777"/>
              <a:ext cx="825187" cy="825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5"/>
          <p:cNvSpPr/>
          <p:nvPr/>
        </p:nvSpPr>
        <p:spPr>
          <a:xfrm>
            <a:off x="4693717" y="5209209"/>
            <a:ext cx="26991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INICIACIÓN MUSICAL</a:t>
            </a:r>
            <a:endParaRPr sz="7200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7441165" y="5114867"/>
            <a:ext cx="20081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Krungthep"/>
              <a:ea typeface="Krungthep"/>
              <a:cs typeface="Krungthep"/>
              <a:sym typeface="Krungthe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000000"/>
                </a:solidFill>
                <a:latin typeface="Krungthep"/>
                <a:ea typeface="Krungthep"/>
                <a:cs typeface="Krungthep"/>
                <a:sym typeface="Krungthep"/>
              </a:rPr>
              <a:t>Para niños entre 4 y 12 años</a:t>
            </a:r>
            <a:endParaRPr sz="1600" b="1">
              <a:solidFill>
                <a:srgbClr val="000000"/>
              </a:solidFill>
              <a:latin typeface="Krungthep"/>
              <a:ea typeface="Krungthep"/>
              <a:cs typeface="Krungthep"/>
              <a:sym typeface="Krungthep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994981" y="4764661"/>
            <a:ext cx="115824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5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sz="19900"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4100998" y="624662"/>
            <a:ext cx="51573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u="sng" dirty="0" smtClean="0">
                <a:solidFill>
                  <a:schemeClr val="dk1"/>
                </a:solidFill>
              </a:rPr>
              <a:t>Los </a:t>
            </a:r>
            <a:r>
              <a:rPr lang="es-MX" sz="3200" u="sng" dirty="0" smtClean="0">
                <a:solidFill>
                  <a:schemeClr val="dk1"/>
                </a:solidFill>
              </a:rPr>
              <a:t>cursos</a:t>
            </a:r>
            <a:r>
              <a:rPr lang="es-MX" sz="3200" u="sng" dirty="0" smtClean="0">
                <a:solidFill>
                  <a:schemeClr val="dk1"/>
                </a:solidFill>
              </a:rPr>
              <a:t> </a:t>
            </a:r>
            <a:r>
              <a:rPr lang="es-MX" sz="32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es-MX" sz="3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ofrecemos</a:t>
            </a:r>
            <a:endParaRPr sz="32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59210" y="1290045"/>
            <a:ext cx="11143446" cy="84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" name="Google Shape;96;p3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2362" y="1846199"/>
            <a:ext cx="2833502" cy="17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ptura de pantalla 2024-01-24 a la(s) 9.58.07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1274242"/>
            <a:ext cx="5969000" cy="4948758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3" name="Imagen 2" descr="Captura de pantalla 2024-01-24 a la(s) 9.52.45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72744"/>
            <a:ext cx="5067300" cy="26274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552030" y="203200"/>
            <a:ext cx="7676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ernard MT Condensed"/>
                <a:cs typeface="Bernard MT Condensed"/>
              </a:rPr>
              <a:t>CLASE ONLINE GRUPAL </a:t>
            </a:r>
          </a:p>
        </p:txBody>
      </p:sp>
      <p:sp>
        <p:nvSpPr>
          <p:cNvPr id="7" name="CuadroTexto 6"/>
          <p:cNvSpPr txBox="1"/>
          <p:nvPr/>
        </p:nvSpPr>
        <p:spPr>
          <a:xfrm rot="20144848">
            <a:off x="4827958" y="1228247"/>
            <a:ext cx="47720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PRECIO </a:t>
            </a:r>
            <a:r>
              <a:rPr lang="es-ES" sz="4000" dirty="0" smtClean="0"/>
              <a:t>NORMAL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50839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59210" y="1290045"/>
            <a:ext cx="11143446" cy="84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Imagen 2" descr="Captura de pantalla 2024-01-18 a la(s) 11.43.27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145272"/>
            <a:ext cx="7584604" cy="5458728"/>
          </a:xfrm>
          <a:prstGeom prst="rect">
            <a:avLst/>
          </a:prstGeom>
        </p:spPr>
      </p:pic>
      <p:pic>
        <p:nvPicPr>
          <p:cNvPr id="4" name="Imagen 3" descr="Captura de pantalla 2024-01-25 a la(s) 6.17.02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1" y="0"/>
            <a:ext cx="971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4-01-25 a la(s) 6.22.59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97" y="0"/>
            <a:ext cx="972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193225" y="1889363"/>
            <a:ext cx="11848500" cy="55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VENTAJAS DE HACER PARTE DE LA ACADEMIA (OVEJA MUSIC) EN CONVENIO CON HOMMIK -CLUB CRECER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1. Descuentos especiales para familias Homeschool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Descuentos </a:t>
            </a: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desde el </a:t>
            </a:r>
            <a:r>
              <a:rPr lang="es-MX" sz="1800" dirty="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% en todos nuestros cursos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Cursos grupales e individuales ONLINE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Cursos personalizados presenciales domiciliares. 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3. Preparación para participar en el show de talentos de la </a:t>
            </a:r>
            <a:endParaRPr lang="es-MX" sz="1800" b="0" i="0" u="none" strike="noStrike" cap="none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CLAUSURA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Hommik School</a:t>
            </a:r>
            <a:endParaRPr sz="18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6" name="Google Shape;196;p9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081" y="0"/>
            <a:ext cx="3447427" cy="215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ptura de pantalla 2024-01-24 a la(s) 9.51.42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02" y="2876550"/>
            <a:ext cx="4227647" cy="3346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170548" y="1844001"/>
            <a:ext cx="11143446" cy="544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VENTAJAS DE HACER PARTE DE LA ACADEMIA (OVEJA MUSIC) EN CONVENIO CON HOMMIK -CLUB CRECER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4. Participación en presentaciones y </a:t>
            </a:r>
            <a:r>
              <a:rPr lang="es-MX" sz="24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actividades</a:t>
            </a: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especiales de la academia tales como:</a:t>
            </a:r>
            <a:endParaRPr dirty="0"/>
          </a:p>
          <a:p>
            <a:pPr marL="638678" marR="0" lvl="1" indent="-3429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Char char="-"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Conciertos Online Semestral</a:t>
            </a:r>
            <a:endParaRPr dirty="0"/>
          </a:p>
          <a:p>
            <a:pPr marL="638678" marR="0" lvl="1" indent="-3429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Char char="-"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Concierto Presencial Anual</a:t>
            </a:r>
            <a:endParaRPr dirty="0"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2" name="Google Shape;202;p10" descr="Oveja Musical-02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03" y="0"/>
            <a:ext cx="3330338" cy="208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ptura de pantalla 2024-01-24 a la(s) 9.52.23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82" y="3765550"/>
            <a:ext cx="4789817" cy="201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203</Words>
  <Application>Microsoft Macintosh PowerPoint</Application>
  <PresentationFormat>Personalizado</PresentationFormat>
  <Paragraphs>37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Giraldo</dc:creator>
  <cp:lastModifiedBy>CARLOS MESA</cp:lastModifiedBy>
  <cp:revision>10</cp:revision>
  <dcterms:created xsi:type="dcterms:W3CDTF">2022-07-30T15:55:17Z</dcterms:created>
  <dcterms:modified xsi:type="dcterms:W3CDTF">2024-01-25T13:03:26Z</dcterms:modified>
</cp:coreProperties>
</file>