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2" r:id="rId6"/>
    <p:sldId id="266" r:id="rId7"/>
    <p:sldId id="268" r:id="rId8"/>
    <p:sldId id="273" r:id="rId9"/>
    <p:sldId id="270" r:id="rId10"/>
    <p:sldId id="271" r:id="rId11"/>
    <p:sldId id="272" r:id="rId12"/>
  </p:sldIdLst>
  <p:sldSz cx="12192000" cy="6858000"/>
  <p:notesSz cx="6858000" cy="9144000"/>
  <p:embeddedFontLst>
    <p:embeddedFont>
      <p:font typeface="Nunit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1RQbVLzwocjnrfwIUSoRo6gkF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16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65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9246" y="1747310"/>
            <a:ext cx="3356346" cy="335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/>
          <p:nvPr/>
        </p:nvSpPr>
        <p:spPr>
          <a:xfrm>
            <a:off x="170548" y="1844001"/>
            <a:ext cx="11143446" cy="471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VENTAJAS DE HACER PARTE DE LA ESCUELA INTEGRAL ARTE 5 EN CONVENIO CON HOMMIK -CLUB CRECER</a:t>
            </a:r>
            <a:endParaRPr dirty="0"/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 smtClean="0"/>
          </a:p>
          <a:p>
            <a:pPr marL="295778" lvl="1">
              <a:lnSpc>
                <a:spcPct val="145052"/>
              </a:lnSpc>
            </a:pPr>
            <a:r>
              <a:rPr lang="es-ES" sz="2400" dirty="0" smtClean="0">
                <a:latin typeface="Nunito"/>
                <a:ea typeface="Nunito"/>
                <a:cs typeface="Nunito"/>
                <a:sym typeface="Nunito"/>
              </a:rPr>
              <a:t>4.Participación </a:t>
            </a:r>
            <a:r>
              <a:rPr lang="es-ES" sz="2400" dirty="0">
                <a:latin typeface="Nunito"/>
                <a:ea typeface="Nunito"/>
                <a:cs typeface="Nunito"/>
                <a:sym typeface="Nunito"/>
              </a:rPr>
              <a:t>en presentaciones y actividades especiales de la academia tales como: el Festival de Arte Cristiano en el mes de Septiembre.</a:t>
            </a:r>
            <a:endParaRPr lang="es-ES" sz="2400" dirty="0"/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5. </a:t>
            </a:r>
            <a:r>
              <a:rPr lang="es-MX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Precio especial para convenio en boletería de temporada de teatro.</a:t>
            </a:r>
            <a:endParaRPr dirty="0"/>
          </a:p>
          <a:p>
            <a:pPr marL="752978" marR="0" lvl="1" indent="-283273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1556" marR="0" lvl="1" indent="-121851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None/>
            </a:pPr>
            <a:endParaRPr sz="2739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0" y="-106098"/>
            <a:ext cx="10719581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unito"/>
              <a:buNone/>
            </a:pPr>
            <a:r>
              <a:rPr lang="es-MX" sz="7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Escuela Integral Arte 5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8054" y="5208242"/>
            <a:ext cx="1170533" cy="1170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/>
          <p:nvPr/>
        </p:nvSpPr>
        <p:spPr>
          <a:xfrm>
            <a:off x="170548" y="1844001"/>
            <a:ext cx="11143446" cy="545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PROCESO DE INSCRIPCIÓN PARA FAMILIAS HOMMIK -CLUB CRECER</a:t>
            </a:r>
            <a:endParaRPr/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r>
              <a:rPr lang="es-MX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Hacer la inscripción a través del formulario para mostrar su interés en hacer parte de este proceso de formación</a:t>
            </a:r>
            <a:endParaRPr/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r>
              <a:rPr lang="es-MX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La academia se comunicará con la familia para concretar el proceso de  inscripción y pagos, a través de correo electrónico, whatsaap y/o llamada.</a:t>
            </a:r>
            <a:endParaRPr/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r>
              <a:rPr lang="es-MX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Empezar el proceso de formación en las fechas estipuladas</a:t>
            </a:r>
            <a:endParaRPr/>
          </a:p>
          <a:p>
            <a:pPr marL="752978" marR="0" lvl="1" indent="-283273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1556" marR="0" lvl="1" indent="-121851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None/>
            </a:pPr>
            <a:endParaRPr sz="2739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9" name="Google Shape;189;p17"/>
          <p:cNvSpPr txBox="1"/>
          <p:nvPr/>
        </p:nvSpPr>
        <p:spPr>
          <a:xfrm>
            <a:off x="0" y="-106098"/>
            <a:ext cx="10719581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unito"/>
              <a:buNone/>
            </a:pPr>
            <a:r>
              <a:rPr lang="es-MX" sz="7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Escuela Integral Arte 5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0" y="-106098"/>
            <a:ext cx="10719581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unito"/>
              <a:buNone/>
            </a:pPr>
            <a:r>
              <a:rPr lang="es-MX" sz="7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Escuela Integral Arte 5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318655" y="1752494"/>
            <a:ext cx="10818055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 parte de la Fundación Arte y Cultura Cristiana de Colombia, una Organización legalmente constituida nacida en Colombia con sede en Bogotá, trabajamos en pro de la formación integral de niños, jóvenes y adultos, enseñándoles y afianzándolos en principios y valores por medio del arte y la cultura y la ejecución de sus diferentes disciplinas.</a:t>
            </a:r>
            <a:endParaRPr dirty="0"/>
          </a:p>
          <a:p>
            <a:pPr marL="295778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5778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 MISION: Transformar vidas mediante acciones dirigidas, convirtiéndolos en ciudadanos íntegros, responsables y cumplidores de las leyes y la palabra de Dios.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5072" y="5242551"/>
            <a:ext cx="1170741" cy="1170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/>
        </p:nvSpPr>
        <p:spPr>
          <a:xfrm>
            <a:off x="524277" y="1376771"/>
            <a:ext cx="11143446" cy="410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39" b="0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lang="es-MX" sz="27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s-MX" sz="2739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Club de niños (Teatro musical)</a:t>
            </a:r>
            <a:endParaRPr b="1" dirty="0"/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Danza, teatro,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música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Modalidad: presencial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Sábados 9 am a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12 m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Inicia: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3 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de </a:t>
            </a:r>
            <a:r>
              <a:rPr lang="es-MX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Febrero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 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(Inscripciones hasta el 20 de Febrero)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Duración 1 </a:t>
            </a:r>
            <a:r>
              <a:rPr lang="es-MX" sz="2000" b="0" i="0" u="none" strike="noStrike" cap="none" dirty="0" err="1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sem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 hasta  la segunda semana de junio.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Cupo mínimo para abrir el club: 10 niños de 4 a 7 años o 10 niños de 8 a 11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años</a:t>
            </a:r>
          </a:p>
          <a:p>
            <a:pPr marL="591556" lvl="1" indent="-295778">
              <a:lnSpc>
                <a:spcPct val="145052"/>
              </a:lnSpc>
              <a:buSzPts val="2739"/>
              <a:buFont typeface="Arial"/>
              <a:buChar char="•"/>
            </a:pPr>
            <a:r>
              <a:rPr lang="es-ES" sz="2000" dirty="0">
                <a:latin typeface="Nunito" panose="020B0604020202020204" charset="0"/>
                <a:ea typeface="Nunito"/>
                <a:cs typeface="Nunito"/>
                <a:sym typeface="Nunito"/>
              </a:rPr>
              <a:t>$240.000 precio público mes</a:t>
            </a:r>
          </a:p>
          <a:p>
            <a:pPr marL="591556" lvl="1" indent="-295778">
              <a:lnSpc>
                <a:spcPct val="145052"/>
              </a:lnSpc>
              <a:buSzPts val="2739"/>
              <a:buFont typeface="Arial"/>
              <a:buChar char="•"/>
            </a:pPr>
            <a:r>
              <a:rPr lang="es-ES" sz="2000" dirty="0">
                <a:latin typeface="Nunito" panose="020B0604020202020204" charset="0"/>
                <a:sym typeface="Nunito"/>
              </a:rPr>
              <a:t>Para Familias </a:t>
            </a:r>
            <a:r>
              <a:rPr lang="es-ES" sz="2000" dirty="0" err="1">
                <a:latin typeface="Nunito" panose="020B0604020202020204" charset="0"/>
                <a:sym typeface="Nunito"/>
              </a:rPr>
              <a:t>Hommik</a:t>
            </a:r>
            <a:r>
              <a:rPr lang="es-ES" sz="2000" dirty="0">
                <a:latin typeface="Nunito" panose="020B0604020202020204" charset="0"/>
                <a:sym typeface="Nunito"/>
              </a:rPr>
              <a:t> hay un 15% de descuento. </a:t>
            </a:r>
            <a:r>
              <a:rPr lang="es-ES" sz="2000" b="1" dirty="0">
                <a:latin typeface="Nunito" panose="020B0604020202020204" charset="0"/>
                <a:sym typeface="Nunito"/>
              </a:rPr>
              <a:t>$204.000 mes</a:t>
            </a:r>
          </a:p>
          <a:p>
            <a:pPr marL="591556" lvl="1" indent="-295778">
              <a:lnSpc>
                <a:spcPct val="145052"/>
              </a:lnSpc>
              <a:buSzPts val="2739"/>
              <a:buFont typeface="Arial"/>
              <a:buChar char="•"/>
            </a:pPr>
            <a:r>
              <a:rPr lang="es-ES" sz="2000" dirty="0">
                <a:latin typeface="Nunito" panose="020B0604020202020204" charset="0"/>
                <a:sym typeface="Nunito"/>
              </a:rPr>
              <a:t>Para hermanos 20% descuento. </a:t>
            </a:r>
            <a:r>
              <a:rPr lang="es-ES" sz="2000" b="1" dirty="0">
                <a:latin typeface="Nunito" panose="020B0604020202020204" charset="0"/>
                <a:sym typeface="Nunito"/>
              </a:rPr>
              <a:t>$192.000 mes c/u</a:t>
            </a:r>
            <a:endParaRPr lang="es-ES" sz="2000" b="1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endParaRPr sz="2000" dirty="0">
              <a:latin typeface="Nunito" panose="020B0604020202020204" charset="0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0" y="-106098"/>
            <a:ext cx="10719581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unito"/>
              <a:buNone/>
            </a:pPr>
            <a:r>
              <a:rPr lang="es-MX" sz="7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Escuela Integral Arte 5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0919" y="5205067"/>
            <a:ext cx="1170533" cy="11705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6;p4"/>
          <p:cNvSpPr txBox="1"/>
          <p:nvPr/>
        </p:nvSpPr>
        <p:spPr>
          <a:xfrm>
            <a:off x="170548" y="5650997"/>
            <a:ext cx="105490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Como </a:t>
            </a:r>
            <a:r>
              <a:rPr lang="es-MX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fundación sin ánimo de lucro, trasladamos todo el beneficio a nuestros estudiantes, nos es imposible dar un precio menor,  puesto que solo cobramos los costos básicos para el sostenimiento del programa.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/>
        </p:nvSpPr>
        <p:spPr>
          <a:xfrm>
            <a:off x="443345" y="1403551"/>
            <a:ext cx="10441158" cy="441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39" b="1" dirty="0" smtClean="0"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MX" sz="2739" b="1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s-MX" sz="2739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 de plásticas (Bloque)</a:t>
            </a:r>
            <a:endParaRPr b="1" dirty="0"/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Maquillaje artístico, artes plásticas (diferentes técnicas)</a:t>
            </a:r>
            <a:endParaRPr sz="2000" dirty="0" smtClean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Modalidad: presencial</a:t>
            </a:r>
            <a:endParaRPr sz="2000" dirty="0" smtClean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Miércoles 4:00 pm a 6:00 pm</a:t>
            </a:r>
            <a:endParaRPr sz="2000" dirty="0" smtClean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Inicia:  Febrero (Sujeto a cupos)</a:t>
            </a:r>
            <a:endParaRPr sz="2000" dirty="0" smtClean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Duración: 4 meses</a:t>
            </a:r>
            <a:endParaRPr sz="2000" dirty="0" smtClean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Cupo mínimo para abrir el bloque: 5 estudiantes mayores de 7 años</a:t>
            </a: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endParaRPr lang="es-MX" sz="2000" dirty="0">
              <a:latin typeface="Nunito" panose="020B0604020202020204" charset="0"/>
              <a:sym typeface="Nunito"/>
            </a:endParaRPr>
          </a:p>
          <a:p>
            <a:pPr marL="591556" lvl="1" indent="-295778">
              <a:lnSpc>
                <a:spcPct val="145052"/>
              </a:lnSpc>
              <a:buSzPts val="2739"/>
              <a:buFont typeface="Arial"/>
              <a:buChar char="•"/>
            </a:pPr>
            <a:r>
              <a:rPr lang="es-ES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$160.000 </a:t>
            </a:r>
            <a:r>
              <a:rPr lang="es-ES" sz="2000" dirty="0">
                <a:latin typeface="Nunito" panose="020B0604020202020204" charset="0"/>
                <a:ea typeface="Nunito"/>
                <a:cs typeface="Nunito"/>
                <a:sym typeface="Nunito"/>
              </a:rPr>
              <a:t>precio público mes</a:t>
            </a:r>
          </a:p>
          <a:p>
            <a:pPr marL="591556" lvl="1" indent="-295778">
              <a:lnSpc>
                <a:spcPct val="145052"/>
              </a:lnSpc>
              <a:buSzPts val="2739"/>
              <a:buFont typeface="Arial"/>
              <a:buChar char="•"/>
            </a:pPr>
            <a:r>
              <a:rPr lang="es-ES" sz="2000" dirty="0">
                <a:latin typeface="Nunito" panose="020B0604020202020204" charset="0"/>
                <a:sym typeface="Nunito"/>
              </a:rPr>
              <a:t>Para Familias </a:t>
            </a:r>
            <a:r>
              <a:rPr lang="es-ES" sz="2000" dirty="0" err="1">
                <a:latin typeface="Nunito" panose="020B0604020202020204" charset="0"/>
                <a:sym typeface="Nunito"/>
              </a:rPr>
              <a:t>Hommik</a:t>
            </a:r>
            <a:r>
              <a:rPr lang="es-ES" sz="2000" dirty="0">
                <a:latin typeface="Nunito" panose="020B0604020202020204" charset="0"/>
                <a:sym typeface="Nunito"/>
              </a:rPr>
              <a:t> hay un 15% de descuento. </a:t>
            </a:r>
            <a:r>
              <a:rPr lang="es-ES" sz="2000" b="1" dirty="0" smtClean="0">
                <a:latin typeface="Nunito" panose="020B0604020202020204" charset="0"/>
                <a:sym typeface="Nunito"/>
              </a:rPr>
              <a:t>$136.000 </a:t>
            </a:r>
            <a:r>
              <a:rPr lang="es-ES" sz="2000" b="1" dirty="0">
                <a:latin typeface="Nunito" panose="020B0604020202020204" charset="0"/>
                <a:sym typeface="Nunito"/>
              </a:rPr>
              <a:t>mes</a:t>
            </a:r>
          </a:p>
          <a:p>
            <a:pPr marL="591556" lvl="1" indent="-295778">
              <a:lnSpc>
                <a:spcPct val="145052"/>
              </a:lnSpc>
              <a:buSzPts val="2739"/>
              <a:buFont typeface="Arial"/>
              <a:buChar char="•"/>
            </a:pPr>
            <a:r>
              <a:rPr lang="es-ES" sz="2000" dirty="0">
                <a:latin typeface="Nunito" panose="020B0604020202020204" charset="0"/>
                <a:sym typeface="Nunito"/>
              </a:rPr>
              <a:t>Para hermanos 20% descuento. </a:t>
            </a:r>
            <a:r>
              <a:rPr lang="es-ES" sz="2000" b="1" dirty="0" smtClean="0">
                <a:latin typeface="Nunito" panose="020B0604020202020204" charset="0"/>
                <a:sym typeface="Nunito"/>
              </a:rPr>
              <a:t>$128.000 </a:t>
            </a:r>
            <a:r>
              <a:rPr lang="es-ES" sz="2000" b="1" dirty="0">
                <a:latin typeface="Nunito" panose="020B0604020202020204" charset="0"/>
                <a:sym typeface="Nunito"/>
              </a:rPr>
              <a:t>mes c/u</a:t>
            </a:r>
            <a:endParaRPr lang="es-ES" sz="2000" b="1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endParaRPr sz="2000" dirty="0">
              <a:latin typeface="Nunito" panose="020B0604020202020204" charset="0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0" y="-106098"/>
            <a:ext cx="10719581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unito"/>
              <a:buNone/>
            </a:pPr>
            <a:r>
              <a:rPr lang="es-MX" sz="7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Escuela Integral Arte 5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6;p4"/>
          <p:cNvSpPr txBox="1"/>
          <p:nvPr/>
        </p:nvSpPr>
        <p:spPr>
          <a:xfrm>
            <a:off x="170548" y="5650997"/>
            <a:ext cx="105490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Como </a:t>
            </a:r>
            <a:r>
              <a:rPr lang="es-MX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fundación sin ánimo de lucro, trasladamos todo el beneficio a nuestros estudiantes, nos es imposible dar un precio menor,  puesto que solo cobramos los costos básicos para el sostenimiento del programa.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/>
        </p:nvSpPr>
        <p:spPr>
          <a:xfrm>
            <a:off x="404366" y="1464979"/>
            <a:ext cx="10690539" cy="4186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39" b="1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lang="es-MX" sz="2739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r>
              <a:rPr lang="es-MX" sz="27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MX" sz="2739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 de música (Bloque)</a:t>
            </a:r>
            <a:endParaRPr b="1" dirty="0"/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Piano</a:t>
            </a:r>
            <a:r>
              <a:rPr lang="es-MX" sz="2000" dirty="0">
                <a:latin typeface="Nunito" panose="020B0604020202020204" charset="0"/>
                <a:ea typeface="Nunito"/>
                <a:cs typeface="Nunito"/>
                <a:sym typeface="Nunito"/>
              </a:rPr>
              <a:t> </a:t>
            </a:r>
            <a:r>
              <a:rPr lang="es-MX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-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 </a:t>
            </a:r>
            <a:r>
              <a:rPr lang="es-MX" sz="2000" dirty="0">
                <a:latin typeface="Nunito" panose="020B0604020202020204" charset="0"/>
                <a:ea typeface="Nunito"/>
                <a:cs typeface="Nunito"/>
                <a:sym typeface="Nunito"/>
              </a:rPr>
              <a:t>T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écnica vocal / Guitarra-Técnica vocal / Violín</a:t>
            </a:r>
            <a:r>
              <a:rPr lang="es-MX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-Técnica vocal / </a:t>
            </a:r>
            <a:r>
              <a:rPr lang="es-MX" sz="2000" dirty="0" err="1" smtClean="0">
                <a:latin typeface="Nunito" panose="020B0604020202020204" charset="0"/>
                <a:ea typeface="Nunito"/>
                <a:cs typeface="Nunito"/>
                <a:sym typeface="Nunito"/>
              </a:rPr>
              <a:t>Bateria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Modalidad: presencial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Martes, Miércoles</a:t>
            </a:r>
            <a:r>
              <a:rPr lang="es-MX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 </a:t>
            </a:r>
            <a:r>
              <a:rPr lang="es-MX" sz="2000" dirty="0" err="1" smtClean="0">
                <a:latin typeface="Nunito" panose="020B0604020202020204" charset="0"/>
                <a:ea typeface="Nunito"/>
                <a:cs typeface="Nunito"/>
                <a:sym typeface="Nunito"/>
              </a:rPr>
              <a:t>ó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 Jueves  (4:00 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pm a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6:00 pm)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Inicia: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Febrero(Sujeto 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a cupos)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Duración: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4 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meses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Cupo mínimo para abrir el bloque: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5 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estudiantes mayores de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10 años</a:t>
            </a:r>
          </a:p>
          <a:p>
            <a:pPr marL="295778"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</a:pPr>
            <a:endParaRPr lang="es-MX" sz="2000" b="0" i="0" u="none" strike="noStrike" cap="none" dirty="0" smtClean="0">
              <a:solidFill>
                <a:srgbClr val="000000"/>
              </a:solidFill>
              <a:latin typeface="Nunito" panose="020B0604020202020204" charset="0"/>
              <a:ea typeface="Nunito"/>
              <a:cs typeface="Nunito"/>
              <a:sym typeface="Nunito"/>
            </a:endParaRPr>
          </a:p>
          <a:p>
            <a:pPr marL="591556" lvl="1" indent="-295778">
              <a:lnSpc>
                <a:spcPct val="145052"/>
              </a:lnSpc>
              <a:buSzPts val="2739"/>
              <a:buFont typeface="Arial"/>
              <a:buChar char="•"/>
            </a:pPr>
            <a:r>
              <a:rPr lang="es-ES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$200.000 </a:t>
            </a:r>
            <a:r>
              <a:rPr lang="es-ES" sz="2000" dirty="0">
                <a:latin typeface="Nunito" panose="020B0604020202020204" charset="0"/>
                <a:ea typeface="Nunito"/>
                <a:cs typeface="Nunito"/>
                <a:sym typeface="Nunito"/>
              </a:rPr>
              <a:t>precio público mes</a:t>
            </a:r>
          </a:p>
          <a:p>
            <a:pPr marL="591556" lvl="1" indent="-295778">
              <a:lnSpc>
                <a:spcPct val="145052"/>
              </a:lnSpc>
              <a:buSzPts val="2739"/>
              <a:buFont typeface="Arial"/>
              <a:buChar char="•"/>
            </a:pPr>
            <a:r>
              <a:rPr lang="es-ES" sz="2000" dirty="0">
                <a:latin typeface="Nunito" panose="020B0604020202020204" charset="0"/>
                <a:sym typeface="Nunito"/>
              </a:rPr>
              <a:t>Para Familias </a:t>
            </a:r>
            <a:r>
              <a:rPr lang="es-ES" sz="2000" dirty="0" err="1">
                <a:latin typeface="Nunito" panose="020B0604020202020204" charset="0"/>
                <a:sym typeface="Nunito"/>
              </a:rPr>
              <a:t>Hommik</a:t>
            </a:r>
            <a:r>
              <a:rPr lang="es-ES" sz="2000" dirty="0">
                <a:latin typeface="Nunito" panose="020B0604020202020204" charset="0"/>
                <a:sym typeface="Nunito"/>
              </a:rPr>
              <a:t> hay un </a:t>
            </a:r>
            <a:r>
              <a:rPr lang="es-ES" sz="2000" dirty="0" smtClean="0">
                <a:latin typeface="Nunito" panose="020B0604020202020204" charset="0"/>
                <a:sym typeface="Nunito"/>
              </a:rPr>
              <a:t>10% </a:t>
            </a:r>
            <a:r>
              <a:rPr lang="es-ES" sz="2000" dirty="0">
                <a:latin typeface="Nunito" panose="020B0604020202020204" charset="0"/>
                <a:sym typeface="Nunito"/>
              </a:rPr>
              <a:t>de descuento. </a:t>
            </a:r>
            <a:r>
              <a:rPr lang="es-ES" sz="2000" b="1" dirty="0">
                <a:latin typeface="Nunito" panose="020B0604020202020204" charset="0"/>
                <a:sym typeface="Nunito"/>
              </a:rPr>
              <a:t>$</a:t>
            </a:r>
            <a:r>
              <a:rPr lang="es-ES" sz="2000" b="1" dirty="0" smtClean="0">
                <a:latin typeface="Nunito" panose="020B0604020202020204" charset="0"/>
                <a:sym typeface="Nunito"/>
              </a:rPr>
              <a:t>180.000 </a:t>
            </a:r>
            <a:r>
              <a:rPr lang="es-ES" sz="2000" b="1" dirty="0">
                <a:latin typeface="Nunito" panose="020B0604020202020204" charset="0"/>
                <a:sym typeface="Nunito"/>
              </a:rPr>
              <a:t>mes</a:t>
            </a:r>
          </a:p>
          <a:p>
            <a:pPr marL="295778" lvl="1">
              <a:lnSpc>
                <a:spcPct val="145052"/>
              </a:lnSpc>
              <a:buSzPts val="2739"/>
            </a:pPr>
            <a:endParaRPr lang="es-ES" b="1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endParaRPr dirty="0"/>
          </a:p>
        </p:txBody>
      </p:sp>
      <p:sp>
        <p:nvSpPr>
          <p:cNvPr id="126" name="Google Shape;126;p7"/>
          <p:cNvSpPr txBox="1"/>
          <p:nvPr/>
        </p:nvSpPr>
        <p:spPr>
          <a:xfrm>
            <a:off x="0" y="-106098"/>
            <a:ext cx="10719581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unito"/>
              <a:buNone/>
            </a:pPr>
            <a:r>
              <a:rPr lang="es-MX" sz="7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Escuela Integral Arte 5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6;p4"/>
          <p:cNvSpPr txBox="1"/>
          <p:nvPr/>
        </p:nvSpPr>
        <p:spPr>
          <a:xfrm>
            <a:off x="170548" y="5650997"/>
            <a:ext cx="105490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Como </a:t>
            </a:r>
            <a:r>
              <a:rPr lang="es-MX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fundación sin ánimo de lucro, trasladamos todo el beneficio a nuestros estudiantes, nos es imposible dar un precio menor,  puesto que solo cobramos los costos básicos para el sostenimiento del programa.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/>
        </p:nvSpPr>
        <p:spPr>
          <a:xfrm>
            <a:off x="524277" y="1680642"/>
            <a:ext cx="9658814" cy="378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39" b="1" dirty="0" smtClean="0">
                <a:latin typeface="Nunito"/>
                <a:ea typeface="Nunito"/>
                <a:cs typeface="Nunito"/>
                <a:sym typeface="Nunito"/>
              </a:rPr>
              <a:t>4</a:t>
            </a:r>
            <a:r>
              <a:rPr lang="es-MX" sz="2739" b="1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 Teatro Musical </a:t>
            </a:r>
            <a:r>
              <a:rPr lang="es-MX" sz="2739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(Bloque)</a:t>
            </a:r>
            <a:endParaRPr b="1" dirty="0"/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400" b="1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Clases de teatro, danza urbana, coreografía y montaje</a:t>
            </a: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De 12 años en adelante</a:t>
            </a:r>
            <a:endParaRPr lang="es-MX" sz="2000" b="0" i="0" u="none" strike="noStrike" cap="none" dirty="0" smtClean="0">
              <a:solidFill>
                <a:srgbClr val="000000"/>
              </a:solidFill>
              <a:latin typeface="Nunito" panose="020B0604020202020204" charset="0"/>
              <a:ea typeface="Nunito"/>
              <a:cs typeface="Nunito"/>
              <a:sym typeface="Nunito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Modalidad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: presencial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Martes, Jueves y viernes 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6:30 pm a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8:30 pm </a:t>
            </a: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Inicia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: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6 de febrero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Duración: 5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meses</a:t>
            </a:r>
          </a:p>
          <a:p>
            <a:pPr marL="591556" lvl="1" indent="-295778">
              <a:lnSpc>
                <a:spcPct val="145052"/>
              </a:lnSpc>
              <a:buSzPts val="2739"/>
              <a:buFont typeface="Arial"/>
              <a:buChar char="•"/>
            </a:pPr>
            <a:r>
              <a:rPr lang="es-ES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$360.000 </a:t>
            </a:r>
            <a:r>
              <a:rPr lang="es-ES" sz="2000" dirty="0">
                <a:latin typeface="Nunito" panose="020B0604020202020204" charset="0"/>
                <a:ea typeface="Nunito"/>
                <a:cs typeface="Nunito"/>
                <a:sym typeface="Nunito"/>
              </a:rPr>
              <a:t>precio público </a:t>
            </a:r>
            <a:r>
              <a:rPr lang="es-ES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mes (24 horas al mes)</a:t>
            </a:r>
          </a:p>
          <a:p>
            <a:pPr marL="591556" lvl="1" indent="-295778">
              <a:lnSpc>
                <a:spcPct val="145052"/>
              </a:lnSpc>
              <a:buSzPts val="2739"/>
              <a:buFont typeface="Arial"/>
              <a:buChar char="•"/>
            </a:pPr>
            <a:r>
              <a:rPr lang="es-ES" sz="2000" dirty="0" smtClean="0">
                <a:latin typeface="Nunito" panose="020B0604020202020204" charset="0"/>
                <a:sym typeface="Nunito"/>
              </a:rPr>
              <a:t>Para </a:t>
            </a:r>
            <a:r>
              <a:rPr lang="es-ES" sz="2000" dirty="0">
                <a:latin typeface="Nunito" panose="020B0604020202020204" charset="0"/>
                <a:sym typeface="Nunito"/>
              </a:rPr>
              <a:t>Familias </a:t>
            </a:r>
            <a:r>
              <a:rPr lang="es-ES" sz="2000" dirty="0" err="1">
                <a:latin typeface="Nunito" panose="020B0604020202020204" charset="0"/>
                <a:sym typeface="Nunito"/>
              </a:rPr>
              <a:t>Hommik</a:t>
            </a:r>
            <a:r>
              <a:rPr lang="es-ES" sz="2000" dirty="0">
                <a:latin typeface="Nunito" panose="020B0604020202020204" charset="0"/>
                <a:sym typeface="Nunito"/>
              </a:rPr>
              <a:t> </a:t>
            </a:r>
            <a:r>
              <a:rPr lang="es-ES" sz="2000" dirty="0" err="1" smtClean="0">
                <a:latin typeface="Nunito" panose="020B0604020202020204" charset="0"/>
                <a:sym typeface="Nunito"/>
              </a:rPr>
              <a:t>dcto</a:t>
            </a:r>
            <a:r>
              <a:rPr lang="es-ES" sz="2000" dirty="0" smtClean="0">
                <a:latin typeface="Nunito" panose="020B0604020202020204" charset="0"/>
                <a:sym typeface="Nunito"/>
              </a:rPr>
              <a:t> 20% </a:t>
            </a:r>
            <a:r>
              <a:rPr lang="es-ES" sz="2000" b="1" dirty="0" smtClean="0">
                <a:latin typeface="Nunito" panose="020B0604020202020204" charset="0"/>
                <a:sym typeface="Nunito"/>
              </a:rPr>
              <a:t>$288.000 </a:t>
            </a:r>
            <a:r>
              <a:rPr lang="es-ES" sz="2000" b="1" dirty="0">
                <a:latin typeface="Nunito" panose="020B0604020202020204" charset="0"/>
                <a:sym typeface="Nunito"/>
              </a:rPr>
              <a:t>mes</a:t>
            </a: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endParaRPr sz="2400" dirty="0">
              <a:latin typeface="Nunito" panose="020B0604020202020204" charset="0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0" y="-106098"/>
            <a:ext cx="10719581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unito"/>
              <a:buNone/>
            </a:pPr>
            <a:r>
              <a:rPr lang="es-MX" sz="7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Escuela Integral Arte 5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28727" y="5309842"/>
            <a:ext cx="1170533" cy="11705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6;p4"/>
          <p:cNvSpPr txBox="1"/>
          <p:nvPr/>
        </p:nvSpPr>
        <p:spPr>
          <a:xfrm>
            <a:off x="170548" y="5650997"/>
            <a:ext cx="105490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Como </a:t>
            </a:r>
            <a:r>
              <a:rPr lang="es-MX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fundación sin ánimo de lucro, trasladamos todo el beneficio a nuestros estudiantes, nos es imposible dar un precio menor,  puesto que solo cobramos los costos básicos para el sostenimiento del programa.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/>
          <p:nvPr/>
        </p:nvSpPr>
        <p:spPr>
          <a:xfrm>
            <a:off x="524277" y="1715578"/>
            <a:ext cx="11143446" cy="441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39" b="1" dirty="0" smtClean="0">
                <a:latin typeface="Nunito"/>
                <a:ea typeface="Nunito"/>
                <a:cs typeface="Nunito"/>
                <a:sym typeface="Nunito"/>
              </a:rPr>
              <a:t>5</a:t>
            </a:r>
            <a:r>
              <a:rPr lang="es-MX" sz="2739" b="1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 Danza(Bloque</a:t>
            </a:r>
            <a:r>
              <a:rPr lang="es-MX" sz="2739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b="1" dirty="0"/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ES" sz="2000" b="1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Ritmos urbanos(</a:t>
            </a:r>
            <a:r>
              <a:rPr lang="es-ES" sz="2000" b="1" i="0" u="none" strike="noStrike" cap="none" dirty="0" err="1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HipHop</a:t>
            </a:r>
            <a:r>
              <a:rPr lang="es-ES" sz="2000" b="1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, </a:t>
            </a:r>
            <a:r>
              <a:rPr lang="es-ES" sz="2000" b="1" i="0" u="none" strike="noStrike" cap="none" dirty="0" err="1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House</a:t>
            </a:r>
            <a:r>
              <a:rPr lang="es-ES" sz="2000" b="1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, </a:t>
            </a:r>
            <a:r>
              <a:rPr lang="es-ES" sz="2000" b="1" i="0" u="none" strike="noStrike" cap="none" dirty="0" err="1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Dancehall</a:t>
            </a:r>
            <a:r>
              <a:rPr lang="es-ES" sz="2000" b="1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) y </a:t>
            </a:r>
            <a:r>
              <a:rPr lang="es-ES" sz="2000" b="1" i="0" u="none" strike="noStrike" cap="none" dirty="0" err="1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coreografia</a:t>
            </a:r>
            <a:endParaRPr sz="2000" b="1" i="0" u="none" strike="noStrike" cap="none" dirty="0">
              <a:solidFill>
                <a:srgbClr val="000000"/>
              </a:solidFill>
              <a:latin typeface="Nunito" panose="020B0604020202020204" charset="0"/>
              <a:ea typeface="Nunito"/>
              <a:cs typeface="Nunito"/>
              <a:sym typeface="Nunito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Modalidad: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presencial</a:t>
            </a:r>
          </a:p>
          <a:p>
            <a:pPr marL="591556" lvl="1" indent="-295778">
              <a:buSzPts val="2739"/>
              <a:buFont typeface="Arial"/>
              <a:buChar char="•"/>
            </a:pPr>
            <a:r>
              <a:rPr lang="es-ES" sz="2000" dirty="0">
                <a:latin typeface="Nunito" panose="020B0604020202020204" charset="0"/>
                <a:ea typeface="Nunito"/>
                <a:cs typeface="Nunito"/>
                <a:sym typeface="Nunito"/>
              </a:rPr>
              <a:t>De 12 años en </a:t>
            </a:r>
            <a:r>
              <a:rPr lang="es-ES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adelante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Jueves 6:30 pm a 9:30 pm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Inicia: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8 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de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Febrero</a:t>
            </a:r>
            <a:endParaRPr sz="2000" dirty="0" smtClean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Duración: 5 meses</a:t>
            </a:r>
          </a:p>
          <a:p>
            <a:pPr marL="591556" lvl="1" indent="-295778">
              <a:lnSpc>
                <a:spcPct val="145052"/>
              </a:lnSpc>
              <a:buSzPts val="2739"/>
              <a:buFont typeface="Arial"/>
              <a:buChar char="•"/>
            </a:pPr>
            <a:r>
              <a:rPr lang="es-ES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$160.000 </a:t>
            </a:r>
            <a:r>
              <a:rPr lang="es-ES" sz="2000" dirty="0">
                <a:latin typeface="Nunito" panose="020B0604020202020204" charset="0"/>
                <a:ea typeface="Nunito"/>
                <a:cs typeface="Nunito"/>
                <a:sym typeface="Nunito"/>
              </a:rPr>
              <a:t>precio público mes </a:t>
            </a:r>
            <a:r>
              <a:rPr lang="es-ES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(8 </a:t>
            </a:r>
            <a:r>
              <a:rPr lang="es-ES" sz="2000" dirty="0">
                <a:latin typeface="Nunito" panose="020B0604020202020204" charset="0"/>
                <a:ea typeface="Nunito"/>
                <a:cs typeface="Nunito"/>
                <a:sym typeface="Nunito"/>
              </a:rPr>
              <a:t>horas al mes)</a:t>
            </a:r>
          </a:p>
          <a:p>
            <a:pPr marL="591556" lvl="1" indent="-295778">
              <a:lnSpc>
                <a:spcPct val="145052"/>
              </a:lnSpc>
              <a:buSzPts val="2739"/>
              <a:buFont typeface="Arial"/>
              <a:buChar char="•"/>
            </a:pPr>
            <a:r>
              <a:rPr lang="es-ES" sz="2000" dirty="0">
                <a:latin typeface="Nunito" panose="020B0604020202020204" charset="0"/>
                <a:sym typeface="Nunito"/>
              </a:rPr>
              <a:t>Para Familias </a:t>
            </a:r>
            <a:r>
              <a:rPr lang="es-ES" sz="2000" dirty="0" err="1">
                <a:latin typeface="Nunito" panose="020B0604020202020204" charset="0"/>
                <a:sym typeface="Nunito"/>
              </a:rPr>
              <a:t>Hommik</a:t>
            </a:r>
            <a:r>
              <a:rPr lang="es-ES" sz="2000" dirty="0">
                <a:latin typeface="Nunito" panose="020B0604020202020204" charset="0"/>
                <a:sym typeface="Nunito"/>
              </a:rPr>
              <a:t> </a:t>
            </a:r>
            <a:r>
              <a:rPr lang="es-ES" sz="2000" dirty="0" err="1" smtClean="0">
                <a:latin typeface="Nunito" panose="020B0604020202020204" charset="0"/>
                <a:sym typeface="Nunito"/>
              </a:rPr>
              <a:t>dcto</a:t>
            </a:r>
            <a:r>
              <a:rPr lang="es-ES" sz="2000" dirty="0" smtClean="0">
                <a:latin typeface="Nunito" panose="020B0604020202020204" charset="0"/>
                <a:sym typeface="Nunito"/>
              </a:rPr>
              <a:t> 15%  </a:t>
            </a:r>
            <a:r>
              <a:rPr lang="es-ES" sz="2000" b="1" dirty="0" smtClean="0">
                <a:latin typeface="Nunito" panose="020B0604020202020204" charset="0"/>
                <a:sym typeface="Nunito"/>
              </a:rPr>
              <a:t>$136.000 </a:t>
            </a:r>
            <a:r>
              <a:rPr lang="es-ES" sz="2000" b="1" dirty="0">
                <a:latin typeface="Nunito" panose="020B0604020202020204" charset="0"/>
                <a:sym typeface="Nunito"/>
              </a:rPr>
              <a:t>mes</a:t>
            </a:r>
          </a:p>
          <a:p>
            <a:pPr marL="591556" lvl="1" indent="-295778">
              <a:buSzPts val="2739"/>
              <a:buFont typeface="Arial"/>
              <a:buChar char="•"/>
            </a:pPr>
            <a:endParaRPr lang="es-ES" sz="28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endParaRPr lang="es-MX" sz="2739" b="0" i="0" u="none" strike="noStrike" cap="none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endParaRPr dirty="0" smtClean="0"/>
          </a:p>
        </p:txBody>
      </p:sp>
      <p:sp>
        <p:nvSpPr>
          <p:cNvPr id="163" name="Google Shape;163;p13"/>
          <p:cNvSpPr txBox="1"/>
          <p:nvPr/>
        </p:nvSpPr>
        <p:spPr>
          <a:xfrm>
            <a:off x="0" y="-106098"/>
            <a:ext cx="10719581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unito"/>
              <a:buNone/>
            </a:pPr>
            <a:r>
              <a:rPr lang="es-MX" sz="7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Escuela Integral Arte 5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0919" y="5240796"/>
            <a:ext cx="1170533" cy="11705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6;p4"/>
          <p:cNvSpPr txBox="1"/>
          <p:nvPr/>
        </p:nvSpPr>
        <p:spPr>
          <a:xfrm>
            <a:off x="170548" y="5650997"/>
            <a:ext cx="105490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Como </a:t>
            </a:r>
            <a:r>
              <a:rPr lang="es-MX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fundación sin ánimo de lucro, trasladamos todo el beneficio a nuestros estudiantes, nos es imposible dar un precio menor,  puesto que solo cobramos los costos básicos para el sostenimiento del programa.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/>
          <p:nvPr/>
        </p:nvSpPr>
        <p:spPr>
          <a:xfrm>
            <a:off x="524277" y="1715578"/>
            <a:ext cx="11143446" cy="411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39" b="1" dirty="0">
                <a:latin typeface="Nunito"/>
                <a:ea typeface="Nunito"/>
                <a:cs typeface="Nunito"/>
                <a:sym typeface="Nunito"/>
              </a:rPr>
              <a:t>6</a:t>
            </a:r>
            <a:r>
              <a:rPr lang="es-MX" sz="2739" b="1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 Teatro(Bloque</a:t>
            </a:r>
            <a:r>
              <a:rPr lang="es-MX" sz="2739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b="1" dirty="0"/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Modalidad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: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presencial</a:t>
            </a:r>
          </a:p>
          <a:p>
            <a:pPr marL="591556" lvl="1" indent="-295778">
              <a:buSzPts val="2739"/>
              <a:buFont typeface="Arial"/>
              <a:buChar char="•"/>
            </a:pPr>
            <a:r>
              <a:rPr lang="es-ES" sz="2000" dirty="0">
                <a:latin typeface="Nunito" panose="020B0604020202020204" charset="0"/>
                <a:ea typeface="Nunito"/>
                <a:cs typeface="Nunito"/>
                <a:sym typeface="Nunito"/>
              </a:rPr>
              <a:t>De 12 años en </a:t>
            </a:r>
            <a:r>
              <a:rPr lang="es-ES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adelante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Martes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 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6:30 pm a 9:30 pm</a:t>
            </a:r>
            <a:endParaRPr sz="20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Inicia: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6 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de </a:t>
            </a: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Febrero</a:t>
            </a:r>
            <a:endParaRPr sz="2000" dirty="0" smtClean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 smtClean="0">
                <a:solidFill>
                  <a:srgbClr val="000000"/>
                </a:solidFill>
                <a:latin typeface="Nunito" panose="020B0604020202020204" charset="0"/>
                <a:ea typeface="Nunito"/>
                <a:cs typeface="Nunito"/>
                <a:sym typeface="Nunito"/>
              </a:rPr>
              <a:t>Duración: 5 meses</a:t>
            </a:r>
          </a:p>
          <a:p>
            <a:pPr marL="591556" lvl="1" indent="-295778">
              <a:lnSpc>
                <a:spcPct val="145052"/>
              </a:lnSpc>
              <a:buSzPts val="2739"/>
              <a:buFont typeface="Arial"/>
              <a:buChar char="•"/>
            </a:pPr>
            <a:r>
              <a:rPr lang="es-ES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$160.000 </a:t>
            </a:r>
            <a:r>
              <a:rPr lang="es-ES" sz="2000" dirty="0">
                <a:latin typeface="Nunito" panose="020B0604020202020204" charset="0"/>
                <a:ea typeface="Nunito"/>
                <a:cs typeface="Nunito"/>
                <a:sym typeface="Nunito"/>
              </a:rPr>
              <a:t>precio público mes </a:t>
            </a:r>
            <a:r>
              <a:rPr lang="es-ES" sz="2000" dirty="0" smtClean="0">
                <a:latin typeface="Nunito" panose="020B0604020202020204" charset="0"/>
                <a:ea typeface="Nunito"/>
                <a:cs typeface="Nunito"/>
                <a:sym typeface="Nunito"/>
              </a:rPr>
              <a:t>(8 </a:t>
            </a:r>
            <a:r>
              <a:rPr lang="es-ES" sz="2000" dirty="0">
                <a:latin typeface="Nunito" panose="020B0604020202020204" charset="0"/>
                <a:ea typeface="Nunito"/>
                <a:cs typeface="Nunito"/>
                <a:sym typeface="Nunito"/>
              </a:rPr>
              <a:t>horas al mes)</a:t>
            </a:r>
          </a:p>
          <a:p>
            <a:pPr marL="591556" lvl="1" indent="-295778">
              <a:lnSpc>
                <a:spcPct val="145052"/>
              </a:lnSpc>
              <a:buSzPts val="2739"/>
              <a:buFont typeface="Arial"/>
              <a:buChar char="•"/>
            </a:pPr>
            <a:r>
              <a:rPr lang="es-ES" sz="2000" dirty="0">
                <a:latin typeface="Nunito" panose="020B0604020202020204" charset="0"/>
                <a:sym typeface="Nunito"/>
              </a:rPr>
              <a:t>Para Familias </a:t>
            </a:r>
            <a:r>
              <a:rPr lang="es-ES" sz="2000" dirty="0" err="1">
                <a:latin typeface="Nunito" panose="020B0604020202020204" charset="0"/>
                <a:sym typeface="Nunito"/>
              </a:rPr>
              <a:t>Hommik</a:t>
            </a:r>
            <a:r>
              <a:rPr lang="es-ES" sz="2000" dirty="0">
                <a:latin typeface="Nunito" panose="020B0604020202020204" charset="0"/>
                <a:sym typeface="Nunito"/>
              </a:rPr>
              <a:t> </a:t>
            </a:r>
            <a:r>
              <a:rPr lang="es-ES" sz="2000" dirty="0" err="1" smtClean="0">
                <a:latin typeface="Nunito" panose="020B0604020202020204" charset="0"/>
                <a:sym typeface="Nunito"/>
              </a:rPr>
              <a:t>dcto</a:t>
            </a:r>
            <a:r>
              <a:rPr lang="es-ES" sz="2000" dirty="0" smtClean="0">
                <a:latin typeface="Nunito" panose="020B0604020202020204" charset="0"/>
                <a:sym typeface="Nunito"/>
              </a:rPr>
              <a:t> 15%  </a:t>
            </a:r>
            <a:r>
              <a:rPr lang="es-ES" sz="2000" b="1" dirty="0" smtClean="0">
                <a:latin typeface="Nunito" panose="020B0604020202020204" charset="0"/>
                <a:sym typeface="Nunito"/>
              </a:rPr>
              <a:t>$136.000 </a:t>
            </a:r>
            <a:r>
              <a:rPr lang="es-ES" sz="2000" b="1" dirty="0">
                <a:latin typeface="Nunito" panose="020B0604020202020204" charset="0"/>
                <a:sym typeface="Nunito"/>
              </a:rPr>
              <a:t>mes</a:t>
            </a:r>
          </a:p>
          <a:p>
            <a:pPr marL="591556" lvl="1" indent="-295778">
              <a:buSzPts val="2739"/>
              <a:buFont typeface="Arial"/>
              <a:buChar char="•"/>
            </a:pPr>
            <a:endParaRPr lang="es-ES" sz="2800" dirty="0">
              <a:latin typeface="Nunito" panose="020B0604020202020204" charset="0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endParaRPr lang="es-MX" sz="2739" b="0" i="0" u="none" strike="noStrike" cap="none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91556" marR="0" lvl="1" indent="-29577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endParaRPr dirty="0" smtClean="0"/>
          </a:p>
        </p:txBody>
      </p:sp>
      <p:sp>
        <p:nvSpPr>
          <p:cNvPr id="163" name="Google Shape;163;p13"/>
          <p:cNvSpPr txBox="1"/>
          <p:nvPr/>
        </p:nvSpPr>
        <p:spPr>
          <a:xfrm>
            <a:off x="0" y="-106098"/>
            <a:ext cx="10719581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unito"/>
              <a:buNone/>
            </a:pPr>
            <a:r>
              <a:rPr lang="es-MX" sz="7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Escuela Integral Arte 5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0919" y="5240796"/>
            <a:ext cx="1170533" cy="11705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6;p4"/>
          <p:cNvSpPr txBox="1"/>
          <p:nvPr/>
        </p:nvSpPr>
        <p:spPr>
          <a:xfrm>
            <a:off x="170548" y="5650997"/>
            <a:ext cx="105490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Como </a:t>
            </a:r>
            <a:r>
              <a:rPr lang="es-MX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fundación sin ánimo de lucro, trasladamos todo el beneficio a nuestros estudiantes, nos es imposible dar un precio menor,  puesto que solo cobramos los costos básicos para el sostenimiento del programa.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372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/>
          <p:nvPr/>
        </p:nvSpPr>
        <p:spPr>
          <a:xfrm>
            <a:off x="170548" y="1844001"/>
            <a:ext cx="11143446" cy="685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VENTAJAS DE HACER PARTE DE LA ESCUELA INTEGRAL ARTE 5 EN CONVENIO CON HOMMIK -CLUB CRECER</a:t>
            </a:r>
            <a:endParaRPr dirty="0"/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r>
              <a:rPr lang="es-MX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Descuentos especiales para familias </a:t>
            </a:r>
            <a:r>
              <a:rPr lang="es-MX" sz="2400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Homeschool</a:t>
            </a:r>
            <a:r>
              <a:rPr lang="es-MX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(en eventos </a:t>
            </a:r>
            <a:r>
              <a:rPr lang="es-MX" sz="2400" b="0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relacionados</a:t>
            </a:r>
            <a:r>
              <a:rPr lang="es-MX" sz="2400" dirty="0">
                <a:latin typeface="Nunito"/>
                <a:ea typeface="Nunito"/>
                <a:cs typeface="Nunito"/>
                <a:sym typeface="Nunito"/>
              </a:rPr>
              <a:t>)</a:t>
            </a:r>
            <a:endParaRPr dirty="0"/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r>
              <a:rPr lang="es-MX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Preparación para participar en el show de talentos de la CLAUSURA de </a:t>
            </a:r>
            <a:r>
              <a:rPr lang="es-MX" sz="2400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Hommik</a:t>
            </a:r>
            <a:r>
              <a:rPr lang="es-MX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MX" sz="2400" b="0" i="0" u="none" strike="noStrike" cap="none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School</a:t>
            </a:r>
            <a:endParaRPr lang="es-MX" sz="2400" b="0" i="0" u="none" strike="noStrike" cap="none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52978" lvl="1" indent="-457200">
              <a:lnSpc>
                <a:spcPct val="145052"/>
              </a:lnSpc>
              <a:buSzPts val="2739"/>
              <a:buFont typeface="Nunito"/>
              <a:buAutoNum type="arabicPeriod"/>
            </a:pPr>
            <a:r>
              <a:rPr lang="es-MX" sz="2400" dirty="0" smtClean="0">
                <a:latin typeface="Nunito"/>
                <a:ea typeface="Nunito"/>
                <a:cs typeface="Nunito"/>
                <a:sym typeface="Nunito"/>
              </a:rPr>
              <a:t>Precio </a:t>
            </a:r>
            <a:r>
              <a:rPr lang="es-MX" sz="2400" dirty="0">
                <a:latin typeface="Nunito"/>
                <a:ea typeface="Nunito"/>
                <a:cs typeface="Nunito"/>
                <a:sym typeface="Nunito"/>
              </a:rPr>
              <a:t>especial. </a:t>
            </a:r>
            <a:r>
              <a:rPr lang="es-MX" sz="2400" dirty="0" err="1">
                <a:latin typeface="Nunito"/>
                <a:ea typeface="Nunito"/>
                <a:cs typeface="Nunito"/>
                <a:sym typeface="Nunito"/>
              </a:rPr>
              <a:t>Dcto</a:t>
            </a:r>
            <a:r>
              <a:rPr lang="es-MX" sz="2400" dirty="0">
                <a:latin typeface="Nunito"/>
                <a:ea typeface="Nunito"/>
                <a:cs typeface="Nunito"/>
                <a:sym typeface="Nunito"/>
              </a:rPr>
              <a:t> del </a:t>
            </a:r>
            <a:r>
              <a:rPr lang="es-MX" sz="2400" dirty="0" smtClean="0">
                <a:latin typeface="Nunito"/>
                <a:ea typeface="Nunito"/>
                <a:cs typeface="Nunito"/>
                <a:sym typeface="Nunito"/>
              </a:rPr>
              <a:t>10%, 15</a:t>
            </a:r>
            <a:r>
              <a:rPr lang="es-MX" sz="2400" dirty="0">
                <a:latin typeface="Nunito"/>
                <a:ea typeface="Nunito"/>
                <a:cs typeface="Nunito"/>
                <a:sym typeface="Nunito"/>
              </a:rPr>
              <a:t>% </a:t>
            </a:r>
            <a:r>
              <a:rPr lang="es-MX" sz="2400" dirty="0" err="1">
                <a:latin typeface="Nunito"/>
                <a:ea typeface="Nunito"/>
                <a:cs typeface="Nunito"/>
                <a:sym typeface="Nunito"/>
              </a:rPr>
              <a:t>ó</a:t>
            </a:r>
            <a:r>
              <a:rPr lang="es-MX" sz="2400" dirty="0">
                <a:latin typeface="Nunito"/>
                <a:ea typeface="Nunito"/>
                <a:cs typeface="Nunito"/>
                <a:sym typeface="Nunito"/>
              </a:rPr>
              <a:t> 20% en todas las clases de la Escuela.</a:t>
            </a:r>
            <a:endParaRPr lang="es-MX" sz="2400" b="0" i="0" u="none" strike="noStrike" cap="none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endParaRPr sz="2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</a:pPr>
            <a:endParaRPr dirty="0" smtClean="0"/>
          </a:p>
          <a:p>
            <a:pPr marL="752978" marR="0" lvl="1" indent="-283273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1556" marR="0" lvl="1" indent="-121851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None/>
            </a:pPr>
            <a:endParaRPr sz="2739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0" y="-106098"/>
            <a:ext cx="10719581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unito"/>
              <a:buNone/>
            </a:pPr>
            <a:r>
              <a:rPr lang="es-MX" sz="7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Escuela Integral Arte 5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937</Words>
  <Application>Microsoft Office PowerPoint</Application>
  <PresentationFormat>Panorámica</PresentationFormat>
  <Paragraphs>97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Nunito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Giraldo</dc:creator>
  <cp:lastModifiedBy>PC</cp:lastModifiedBy>
  <cp:revision>12</cp:revision>
  <dcterms:created xsi:type="dcterms:W3CDTF">2022-07-30T15:55:17Z</dcterms:created>
  <dcterms:modified xsi:type="dcterms:W3CDTF">2024-01-30T20:42:18Z</dcterms:modified>
</cp:coreProperties>
</file>