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Nunito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3" roundtripDataSignature="AMtx7mg6l1Ak5fxRNvrVl1V1DOJ0B6Y00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2015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17074" y="288098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5611661" y="5023298"/>
            <a:ext cx="670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FF0000"/>
                </a:solidFill>
              </a:rPr>
              <a:t>ROBOTICA CLUBMAKERS</a:t>
            </a:r>
            <a:endParaRPr lang="es-E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181115_2012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190527_11580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5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39035" y="4146115"/>
            <a:ext cx="95974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smtClean="0">
                <a:latin typeface="+mj-lt"/>
              </a:rPr>
              <a:t>Informes: Eduardo Manrique 3132621817, (</a:t>
            </a:r>
            <a:r>
              <a:rPr lang="es-ES" sz="2800" i="1" dirty="0" err="1" smtClean="0">
                <a:latin typeface="+mj-lt"/>
              </a:rPr>
              <a:t>whatsapp</a:t>
            </a:r>
            <a:r>
              <a:rPr lang="es-ES" sz="2800" i="1" dirty="0" smtClean="0">
                <a:latin typeface="+mj-lt"/>
              </a:rPr>
              <a:t>),</a:t>
            </a:r>
          </a:p>
          <a:p>
            <a:r>
              <a:rPr lang="es-ES" sz="2800" i="1" dirty="0" err="1" smtClean="0">
                <a:latin typeface="+mj-lt"/>
              </a:rPr>
              <a:t>Instagram</a:t>
            </a:r>
            <a:r>
              <a:rPr lang="es-ES" sz="2800" i="1" dirty="0" smtClean="0">
                <a:latin typeface="+mj-lt"/>
              </a:rPr>
              <a:t>: </a:t>
            </a:r>
          </a:p>
          <a:p>
            <a:r>
              <a:rPr lang="es-ES" sz="1800" i="1" dirty="0" smtClean="0">
                <a:latin typeface="+mj-lt"/>
              </a:rPr>
              <a:t>https</a:t>
            </a:r>
            <a:r>
              <a:rPr lang="es-ES" sz="1800" i="1" dirty="0">
                <a:latin typeface="+mj-lt"/>
              </a:rPr>
              <a:t>://www.instagram.com/elclubmakers?utm_source=qr&amp;igsh=MTl0MjMwbzJnZWUyMg==</a:t>
            </a:r>
          </a:p>
        </p:txBody>
      </p:sp>
    </p:spTree>
    <p:extLst>
      <p:ext uri="{BB962C8B-B14F-4D97-AF65-F5344CB8AC3E}">
        <p14:creationId xmlns:p14="http://schemas.microsoft.com/office/powerpoint/2010/main" val="32775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 txBox="1"/>
          <p:nvPr/>
        </p:nvSpPr>
        <p:spPr>
          <a:xfrm>
            <a:off x="170548" y="483042"/>
            <a:ext cx="11143446" cy="5520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33108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1556" marR="0" lvl="1" indent="-2957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Arial"/>
              <a:buChar char="•"/>
            </a:pPr>
            <a:r>
              <a:rPr lang="es-MX" sz="20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Misión:</a:t>
            </a:r>
            <a:endParaRPr dirty="0"/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Formar en la niñez personas integras en el uso optimo del aprendizaje y los valores para la vida,</a:t>
            </a:r>
            <a:endParaRPr dirty="0"/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haciendo uso de herramientas de aprendizaje desarrolladas en el proceso y utilizarlas en pro de la convivencia pacifica y el bienestar de la sociedad, la salud emocional y la creatividad del niño.</a:t>
            </a:r>
            <a:endParaRPr dirty="0"/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0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91556" marR="0" lvl="1" indent="-2957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Arial"/>
              <a:buChar char="•"/>
            </a:pPr>
            <a:r>
              <a:rPr lang="es-MX" sz="20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– Visión:</a:t>
            </a:r>
            <a:endParaRPr dirty="0"/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 b="0" i="0" u="none" strike="noStrike" cap="none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Ser un lugar clave para el aprendizaje continuo y especializado, con una perspectiva crítica y global, a través del entendimiento de las problemáticas culturales a nivel nacional e internacional con una visión flexible, creativa e incluyente.</a:t>
            </a:r>
            <a:endParaRPr sz="2000" b="0" i="0" u="none" strike="noStrike" cap="none"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004165" y="395360"/>
            <a:ext cx="670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ROBOTICA CLUBMAKERS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/>
        </p:nvSpPr>
        <p:spPr>
          <a:xfrm>
            <a:off x="0" y="734191"/>
            <a:ext cx="11143500" cy="5625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33108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1. ROBOTICA MINIPROYECTOS:</a:t>
            </a:r>
            <a:endParaRPr sz="16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91556" marR="0" lvl="1" indent="-2703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Char char="•"/>
            </a:pP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 Robótica </a:t>
            </a:r>
            <a:r>
              <a:rPr lang="es-MX" sz="1600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Miniproyectos</a:t>
            </a: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ofrecemos el desarrollo de herramientas y dispositivos llevados a cabo por los niños en apoyo del equipo </a:t>
            </a:r>
            <a:r>
              <a:rPr lang="es-MX" sz="1600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TeamGiga</a:t>
            </a: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herramientas con las cuales a través de todos los procesos de ingeniería los niños desarrollaran sus capacidades y creatividad en la elaboración de proyectos ligeros de robótica los cuales tendrán su trasfondo en cumplimiento de habilidades en distintas áreas.</a:t>
            </a:r>
            <a:endParaRPr sz="16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91556" marR="0" lvl="1" indent="-2703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Char char="•"/>
            </a:pP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Modalidad virtual, da proyecto se ensambla en dos clases, el material estará previamente alistado por parte de </a:t>
            </a:r>
            <a:r>
              <a:rPr lang="es-MX" sz="1600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teamgiga</a:t>
            </a: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para su optima utilización. </a:t>
            </a:r>
            <a:endParaRPr sz="1000" dirty="0"/>
          </a:p>
          <a:p>
            <a:pPr marL="591556" marR="0" lvl="1" indent="-2703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Char char="•"/>
            </a:pP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Fecha de inicio de clases: </a:t>
            </a:r>
            <a:r>
              <a:rPr lang="es-MX" sz="1600" b="0" i="0" u="none" strike="noStrike" cap="none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febrero, horario a convenir. </a:t>
            </a:r>
            <a:endParaRPr sz="1000" dirty="0"/>
          </a:p>
          <a:p>
            <a:pPr marL="591556" marR="0" lvl="1" indent="-2703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Char char="•"/>
            </a:pP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Costos: cada familia </a:t>
            </a:r>
            <a:r>
              <a:rPr lang="es-MX" sz="1600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Hommik</a:t>
            </a: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MX" sz="1600" b="0" i="0" u="none" strike="noStrike" cap="none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60000</a:t>
            </a: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publico en genera </a:t>
            </a:r>
            <a:r>
              <a:rPr lang="es-MX" sz="1600" b="0" i="0" u="none" strike="noStrike" cap="none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80000 </a:t>
            </a: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por cada mes, correspondiente a la adquisición, y preparación del material, este material debe ser recogido por cada familia para la realización de cada proyecto. Se trabajara cada semana dos horas. El material será enviado para 4 meses y el costo de envió será asumido por cada familia. </a:t>
            </a:r>
            <a:endParaRPr sz="16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91556" marR="0" lvl="1" indent="-2703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39"/>
              <a:buFont typeface="Arial"/>
              <a:buChar char="•"/>
            </a:pP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El pago total 4 meses: </a:t>
            </a:r>
            <a:r>
              <a:rPr lang="es-MX" sz="1600" dirty="0" smtClean="0">
                <a:latin typeface="Nunito"/>
                <a:ea typeface="Nunito"/>
                <a:cs typeface="Nunito"/>
                <a:sym typeface="Nunito"/>
              </a:rPr>
              <a:t>24</a:t>
            </a:r>
            <a:r>
              <a:rPr lang="es-MX" sz="1600" b="0" i="0" u="none" strike="noStrike" cap="none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0000 familias </a:t>
            </a:r>
            <a:r>
              <a:rPr lang="es-MX" sz="1600" b="0" i="0" u="none" strike="noStrike" cap="none" dirty="0" err="1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hommik</a:t>
            </a:r>
            <a:r>
              <a:rPr lang="es-MX" sz="1600" b="0" i="0" u="none" strike="noStrike" cap="none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320000 familias en general, </a:t>
            </a: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incluye material, no incluye </a:t>
            </a:r>
            <a:r>
              <a:rPr lang="es-MX" sz="1600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envio</a:t>
            </a:r>
            <a:r>
              <a:rPr lang="es-MX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1556" marR="0" lvl="1" indent="-121851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Arial"/>
              <a:buNone/>
            </a:pPr>
            <a:endParaRPr sz="19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004165" y="395360"/>
            <a:ext cx="670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ROBOTICA CLUBMAKERS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/>
          <p:nvPr/>
        </p:nvSpPr>
        <p:spPr>
          <a:xfrm>
            <a:off x="170548" y="968163"/>
            <a:ext cx="11143500" cy="5092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33108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2. INGENIERIA PARA JOVENES:</a:t>
            </a:r>
            <a:endParaRPr sz="1200" dirty="0"/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En ingeniería para jóvenes ofrecemos un espacio presencial en el cual los niños, jóvenes y adolecentes desarrollaran todo su potencial de forma vocacional en el área de ingeniería, desde una visión divertida del desarrollo de proyectos, elaboraran soluciones en robótica, electrónica, mecánica y demás áreas afines y así se aproximaran a la ingeniería. Se hará uso de material reprogramable (micro controlador), en un kit adquirido por cada familia. Realizaremos proyectos tales como desarrollo de automatización del hogar. </a:t>
            </a:r>
            <a:endParaRPr sz="18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91556" marR="0" lvl="1" indent="-121851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Arial"/>
              <a:buNone/>
            </a:pPr>
            <a:endParaRPr sz="2539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91556" marR="0" lvl="1" indent="-2830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39"/>
              <a:buFont typeface="Arial"/>
              <a:buChar char="•"/>
            </a:pPr>
            <a:r>
              <a:rPr lang="es-MX" sz="18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Modalidad virtual.</a:t>
            </a:r>
            <a:endParaRPr sz="1200" dirty="0"/>
          </a:p>
          <a:p>
            <a:pPr marL="591556" marR="0" lvl="1" indent="-2830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39"/>
              <a:buFont typeface="Arial"/>
              <a:buChar char="•"/>
            </a:pPr>
            <a:r>
              <a:rPr lang="es-MX" sz="18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Fecha de inicio de clases: </a:t>
            </a:r>
            <a:r>
              <a:rPr lang="es-MX" sz="1800" dirty="0" smtClean="0">
                <a:latin typeface="Nunito"/>
                <a:ea typeface="Nunito"/>
                <a:cs typeface="Nunito"/>
                <a:sym typeface="Nunito"/>
              </a:rPr>
              <a:t>febrero, </a:t>
            </a:r>
            <a:r>
              <a:rPr lang="es-MX" sz="1800" dirty="0" err="1" smtClean="0">
                <a:latin typeface="Nunito"/>
                <a:ea typeface="Nunito"/>
                <a:cs typeface="Nunito"/>
                <a:sym typeface="Nunito"/>
              </a:rPr>
              <a:t>dia</a:t>
            </a:r>
            <a:r>
              <a:rPr lang="es-MX" sz="1800" dirty="0" smtClean="0">
                <a:latin typeface="Nunito"/>
                <a:ea typeface="Nunito"/>
                <a:cs typeface="Nunito"/>
                <a:sym typeface="Nunito"/>
              </a:rPr>
              <a:t> y hora a convenir.</a:t>
            </a:r>
            <a:endParaRPr sz="18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591556" marR="0" lvl="1" indent="-283078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39"/>
              <a:buFont typeface="Arial"/>
              <a:buChar char="•"/>
            </a:pPr>
            <a:r>
              <a:rPr lang="es-MX" sz="18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Costos: el costo para familias </a:t>
            </a:r>
            <a:r>
              <a:rPr lang="es-MX" sz="1800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Hommik</a:t>
            </a:r>
            <a:r>
              <a:rPr lang="es-MX" sz="18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MX" sz="1800" dirty="0" smtClean="0">
                <a:latin typeface="Nunito"/>
                <a:ea typeface="Nunito"/>
                <a:cs typeface="Nunito"/>
                <a:sym typeface="Nunito"/>
              </a:rPr>
              <a:t>60</a:t>
            </a:r>
            <a:r>
              <a:rPr lang="es-MX" sz="1800" b="0" i="0" u="none" strike="noStrike" cap="none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000 </a:t>
            </a:r>
            <a:r>
              <a:rPr lang="es-MX" sz="18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y publico en general será de </a:t>
            </a:r>
            <a:r>
              <a:rPr lang="es-MX" sz="1800" b="0" i="0" u="none" strike="noStrike" cap="none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80000 </a:t>
            </a:r>
            <a:r>
              <a:rPr lang="es-MX" sz="18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pesos cada mes.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04165" y="395360"/>
            <a:ext cx="670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ROBOTICA CLUBMAKERS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/>
          <p:nvPr/>
        </p:nvSpPr>
        <p:spPr>
          <a:xfrm>
            <a:off x="431805" y="1475866"/>
            <a:ext cx="11143446" cy="601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VENTAJAS DE HACER PARTE DE LA ACADEMIA TEAMGIGA EN CONVENIO CON HOMMIK -CLUB CRECER</a:t>
            </a:r>
            <a:endParaRPr dirty="0"/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752978" marR="0" lvl="1" indent="-45720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Nunito"/>
              <a:buAutoNum type="arabicPeriod"/>
            </a:pPr>
            <a:r>
              <a:rPr lang="es-MX" sz="24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Descuentos especiales para familias </a:t>
            </a:r>
            <a:r>
              <a:rPr lang="es-MX" sz="2400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Homeschool</a:t>
            </a:r>
            <a:endParaRPr dirty="0"/>
          </a:p>
          <a:p>
            <a:pPr marL="752978" marR="0" lvl="1" indent="-45720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Nunito"/>
              <a:buAutoNum type="arabicPeriod"/>
            </a:pPr>
            <a:r>
              <a:rPr lang="es-MX" sz="24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Opciones </a:t>
            </a:r>
            <a:r>
              <a:rPr lang="es-MX" sz="2400" b="0" i="0" u="none" strike="noStrike" cap="none" dirty="0" smtClean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virtuales, horario fijo semanal </a:t>
            </a:r>
            <a:endParaRPr dirty="0"/>
          </a:p>
          <a:p>
            <a:pPr marL="752978" marR="0" lvl="1" indent="-45720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Nunito"/>
              <a:buAutoNum type="arabicPeriod"/>
            </a:pPr>
            <a:r>
              <a:rPr lang="es-MX" sz="24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Preparación para participar en el show de talentos de la CLAUSURA de </a:t>
            </a:r>
            <a:r>
              <a:rPr lang="es-MX" sz="2400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Hommik</a:t>
            </a:r>
            <a:r>
              <a:rPr lang="es-MX" sz="24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s-MX" sz="2400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School</a:t>
            </a:r>
            <a:r>
              <a:rPr lang="es-MX" sz="24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, en competencia de robots y muestras de prototipos robóticos y soluciones en ingeniería. </a:t>
            </a:r>
            <a:endParaRPr sz="24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752978" marR="0" lvl="1" indent="-283273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Calibri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1556" marR="0" lvl="1" indent="-121851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Arial"/>
              <a:buNone/>
            </a:pPr>
            <a:endParaRPr sz="2739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04165" y="395360"/>
            <a:ext cx="670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ROBOTICA CLUBMAKERS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/>
        </p:nvSpPr>
        <p:spPr>
          <a:xfrm>
            <a:off x="170548" y="1844001"/>
            <a:ext cx="11143446" cy="5453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PROCESO DE INSCRIPCIÓN PARA FAMILIAS HOMMIK -CLUB CRECER</a:t>
            </a:r>
            <a:endParaRPr/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752978" marR="0" lvl="1" indent="-45720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Nunito"/>
              <a:buAutoNum type="arabicPeriod"/>
            </a:pPr>
            <a:r>
              <a:rPr lang="es-MX" sz="2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Hacer la inscripción a través del formulario para mostrar su interés en hacer parte de este proceso de formación</a:t>
            </a:r>
            <a:endParaRPr/>
          </a:p>
          <a:p>
            <a:pPr marL="752978" marR="0" lvl="1" indent="-45720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Nunito"/>
              <a:buAutoNum type="arabicPeriod"/>
            </a:pPr>
            <a:r>
              <a:rPr lang="es-MX" sz="2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La academia se comunicará con la familia para concretar el proceso de  inscripción y pagos, a través de correo electrónico, whatsaap y/o llamada.</a:t>
            </a:r>
            <a:endParaRPr/>
          </a:p>
          <a:p>
            <a:pPr marL="752978" marR="0" lvl="1" indent="-45720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Nunito"/>
              <a:buAutoNum type="arabicPeriod"/>
            </a:pPr>
            <a:r>
              <a:rPr lang="es-MX" sz="2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Empezar el proceso de formación en las fechas estipuladas</a:t>
            </a:r>
            <a:endParaRPr/>
          </a:p>
          <a:p>
            <a:pPr marL="752978" marR="0" lvl="1" indent="-283273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295778" marR="0" lvl="1" indent="0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91556" marR="0" lvl="1" indent="-121851" algn="l" rtl="0">
              <a:lnSpc>
                <a:spcPct val="145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39"/>
              <a:buFont typeface="Arial"/>
              <a:buNone/>
            </a:pPr>
            <a:endParaRPr sz="2739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004165" y="395360"/>
            <a:ext cx="670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bg1"/>
                </a:solidFill>
              </a:rPr>
              <a:t>ROBOTICA CLUBMAKERS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0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180625_18025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8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180829_16104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9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564</Words>
  <Application>Microsoft Office PowerPoint</Application>
  <PresentationFormat>Personalizado</PresentationFormat>
  <Paragraphs>42</Paragraphs>
  <Slides>12</Slides>
  <Notes>6</Notes>
  <HiddenSlides>0</HiddenSlides>
  <MMClips>4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Nunito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Alvaro Giraldo</dc:creator>
  <cp:lastModifiedBy>usuario</cp:lastModifiedBy>
  <cp:revision>3</cp:revision>
  <dcterms:created xsi:type="dcterms:W3CDTF">2022-07-30T15:55:17Z</dcterms:created>
  <dcterms:modified xsi:type="dcterms:W3CDTF">2024-01-30T13:25:10Z</dcterms:modified>
</cp:coreProperties>
</file>