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73" r:id="rId5"/>
    <p:sldId id="270" r:id="rId6"/>
    <p:sldId id="269" r:id="rId7"/>
    <p:sldId id="276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004" y="-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879313-7FB4-4150-92C0-9A60055A08F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D503524-0554-4470-9539-75634D9EDE3B}">
      <dgm:prSet phldrT="[Texto]"/>
      <dgm:spPr/>
      <dgm:t>
        <a:bodyPr/>
        <a:lstStyle/>
        <a:p>
          <a:r>
            <a:rPr lang="es-ES" dirty="0" smtClean="0"/>
            <a:t>Valor clase para </a:t>
          </a:r>
          <a:r>
            <a:rPr lang="es-ES" dirty="0" err="1" smtClean="0"/>
            <a:t>Hommik</a:t>
          </a:r>
          <a:endParaRPr lang="es-ES" dirty="0"/>
        </a:p>
      </dgm:t>
    </dgm:pt>
    <dgm:pt modelId="{81AE6514-F106-435E-A6E4-407434D6555A}" type="parTrans" cxnId="{6AAF9A41-D83B-4DC2-B794-A3EB1AD64E21}">
      <dgm:prSet/>
      <dgm:spPr/>
      <dgm:t>
        <a:bodyPr/>
        <a:lstStyle/>
        <a:p>
          <a:endParaRPr lang="es-ES"/>
        </a:p>
      </dgm:t>
    </dgm:pt>
    <dgm:pt modelId="{647D9483-41D1-4D60-8AEA-7AE1368701A3}" type="sibTrans" cxnId="{6AAF9A41-D83B-4DC2-B794-A3EB1AD64E21}">
      <dgm:prSet/>
      <dgm:spPr/>
      <dgm:t>
        <a:bodyPr/>
        <a:lstStyle/>
        <a:p>
          <a:endParaRPr lang="es-ES"/>
        </a:p>
      </dgm:t>
    </dgm:pt>
    <dgm:pt modelId="{FC6AF651-FBD5-4A45-9267-9078F48403F8}">
      <dgm:prSet phldrT="[Texto]"/>
      <dgm:spPr/>
      <dgm:t>
        <a:bodyPr/>
        <a:lstStyle/>
        <a:p>
          <a:r>
            <a:rPr lang="es-ES" dirty="0" smtClean="0"/>
            <a:t> $45.000</a:t>
          </a:r>
          <a:endParaRPr lang="es-ES" dirty="0"/>
        </a:p>
      </dgm:t>
    </dgm:pt>
    <dgm:pt modelId="{242AE55F-09CC-4796-9D19-AD712F0AEEBC}" type="parTrans" cxnId="{321AB634-8ECB-4921-8137-5CCD9D1B1A60}">
      <dgm:prSet/>
      <dgm:spPr/>
      <dgm:t>
        <a:bodyPr/>
        <a:lstStyle/>
        <a:p>
          <a:endParaRPr lang="es-ES"/>
        </a:p>
      </dgm:t>
    </dgm:pt>
    <dgm:pt modelId="{65544B93-E695-483C-9A6A-486930EB94A7}" type="sibTrans" cxnId="{321AB634-8ECB-4921-8137-5CCD9D1B1A60}">
      <dgm:prSet/>
      <dgm:spPr/>
      <dgm:t>
        <a:bodyPr/>
        <a:lstStyle/>
        <a:p>
          <a:endParaRPr lang="es-ES"/>
        </a:p>
      </dgm:t>
    </dgm:pt>
    <dgm:pt modelId="{902BAFFC-8D05-46AD-9FC5-D15938C9AA24}">
      <dgm:prSet phldrT="[Texto]"/>
      <dgm:spPr/>
      <dgm:t>
        <a:bodyPr/>
        <a:lstStyle/>
        <a:p>
          <a:r>
            <a:rPr lang="es-ES" dirty="0" smtClean="0"/>
            <a:t>Valor módulo para </a:t>
          </a:r>
          <a:r>
            <a:rPr lang="es-ES" dirty="0" err="1" smtClean="0"/>
            <a:t>Hommik</a:t>
          </a:r>
          <a:endParaRPr lang="es-ES" dirty="0"/>
        </a:p>
      </dgm:t>
    </dgm:pt>
    <dgm:pt modelId="{44C4A1E0-74F3-4415-ACA7-EA539DE94761}" type="parTrans" cxnId="{76B512DC-1550-4DB7-A6B5-53613FEAC5C6}">
      <dgm:prSet/>
      <dgm:spPr/>
      <dgm:t>
        <a:bodyPr/>
        <a:lstStyle/>
        <a:p>
          <a:endParaRPr lang="es-ES"/>
        </a:p>
      </dgm:t>
    </dgm:pt>
    <dgm:pt modelId="{B123C26C-B0F8-43ED-A66F-49011B510E98}" type="sibTrans" cxnId="{76B512DC-1550-4DB7-A6B5-53613FEAC5C6}">
      <dgm:prSet/>
      <dgm:spPr/>
      <dgm:t>
        <a:bodyPr/>
        <a:lstStyle/>
        <a:p>
          <a:endParaRPr lang="es-ES"/>
        </a:p>
      </dgm:t>
    </dgm:pt>
    <dgm:pt modelId="{12EFB305-EFE0-4DD2-9F56-450BA5D19E11}">
      <dgm:prSet phldrT="[Texto]"/>
      <dgm:spPr/>
      <dgm:t>
        <a:bodyPr/>
        <a:lstStyle/>
        <a:p>
          <a:r>
            <a:rPr lang="es-ES" dirty="0" smtClean="0"/>
            <a:t>Valor  para particulares </a:t>
          </a:r>
        </a:p>
        <a:p>
          <a:r>
            <a:rPr lang="es-ES" dirty="0" smtClean="0"/>
            <a:t>Por  Clase y módulo</a:t>
          </a:r>
          <a:endParaRPr lang="es-ES" dirty="0"/>
        </a:p>
      </dgm:t>
    </dgm:pt>
    <dgm:pt modelId="{A57AA08C-403F-4144-A328-A3AF1681C82E}" type="parTrans" cxnId="{2F2C24F4-5113-4A64-A28D-454B6C96C0F5}">
      <dgm:prSet/>
      <dgm:spPr/>
      <dgm:t>
        <a:bodyPr/>
        <a:lstStyle/>
        <a:p>
          <a:endParaRPr lang="es-ES"/>
        </a:p>
      </dgm:t>
    </dgm:pt>
    <dgm:pt modelId="{A804F46E-CCC3-4222-98F5-22C53650AF33}" type="sibTrans" cxnId="{2F2C24F4-5113-4A64-A28D-454B6C96C0F5}">
      <dgm:prSet/>
      <dgm:spPr/>
      <dgm:t>
        <a:bodyPr/>
        <a:lstStyle/>
        <a:p>
          <a:endParaRPr lang="es-ES"/>
        </a:p>
      </dgm:t>
    </dgm:pt>
    <dgm:pt modelId="{03F9A2A8-8AAF-4470-9D0F-EB18837AD0BC}">
      <dgm:prSet phldrT="[Texto]"/>
      <dgm:spPr/>
      <dgm:t>
        <a:bodyPr/>
        <a:lstStyle/>
        <a:p>
          <a:r>
            <a:rPr lang="es-ES" dirty="0" smtClean="0"/>
            <a:t>Clase        $50.000</a:t>
          </a:r>
          <a:endParaRPr lang="es-ES" dirty="0"/>
        </a:p>
      </dgm:t>
    </dgm:pt>
    <dgm:pt modelId="{10F9B6FA-F078-49BC-97A6-BC4230D16C44}" type="parTrans" cxnId="{3B5F2232-209A-4467-9D04-15D1A668A265}">
      <dgm:prSet/>
      <dgm:spPr/>
      <dgm:t>
        <a:bodyPr/>
        <a:lstStyle/>
        <a:p>
          <a:endParaRPr lang="es-ES"/>
        </a:p>
      </dgm:t>
    </dgm:pt>
    <dgm:pt modelId="{FFD16894-628E-4444-B13A-A89374DC7F9D}" type="sibTrans" cxnId="{3B5F2232-209A-4467-9D04-15D1A668A265}">
      <dgm:prSet/>
      <dgm:spPr/>
      <dgm:t>
        <a:bodyPr/>
        <a:lstStyle/>
        <a:p>
          <a:endParaRPr lang="es-ES"/>
        </a:p>
      </dgm:t>
    </dgm:pt>
    <dgm:pt modelId="{8FF4DCB4-7CF7-49B7-8C9B-C7207B1C37E2}">
      <dgm:prSet phldrT="[Texto]"/>
      <dgm:spPr/>
      <dgm:t>
        <a:bodyPr/>
        <a:lstStyle/>
        <a:p>
          <a:r>
            <a:rPr lang="es-ES" dirty="0" smtClean="0"/>
            <a:t>Módulo $200.000</a:t>
          </a:r>
          <a:endParaRPr lang="es-ES" dirty="0"/>
        </a:p>
      </dgm:t>
    </dgm:pt>
    <dgm:pt modelId="{9EEE645E-2FB3-46EF-A92E-4058FACE9F8A}" type="parTrans" cxnId="{E438ACE5-310D-41C3-8291-96952F91666D}">
      <dgm:prSet/>
      <dgm:spPr/>
      <dgm:t>
        <a:bodyPr/>
        <a:lstStyle/>
        <a:p>
          <a:endParaRPr lang="es-ES"/>
        </a:p>
      </dgm:t>
    </dgm:pt>
    <dgm:pt modelId="{A00CF34A-CA85-4E42-B7AC-28DE6E4072A1}" type="sibTrans" cxnId="{E438ACE5-310D-41C3-8291-96952F91666D}">
      <dgm:prSet/>
      <dgm:spPr/>
      <dgm:t>
        <a:bodyPr/>
        <a:lstStyle/>
        <a:p>
          <a:endParaRPr lang="es-ES"/>
        </a:p>
      </dgm:t>
    </dgm:pt>
    <dgm:pt modelId="{0CF6AAB6-F642-4E78-B7DC-1533037EC2AE}">
      <dgm:prSet/>
      <dgm:spPr/>
      <dgm:t>
        <a:bodyPr/>
        <a:lstStyle/>
        <a:p>
          <a:r>
            <a:rPr lang="es-ES" dirty="0" smtClean="0"/>
            <a:t>$180.000 (mensual)</a:t>
          </a:r>
          <a:endParaRPr lang="es-ES" dirty="0"/>
        </a:p>
      </dgm:t>
    </dgm:pt>
    <dgm:pt modelId="{22C11A52-27BA-4D4E-B88C-CF268D11E168}" type="parTrans" cxnId="{DBDF5B92-C305-49BA-9017-C6205422DBB5}">
      <dgm:prSet/>
      <dgm:spPr/>
      <dgm:t>
        <a:bodyPr/>
        <a:lstStyle/>
        <a:p>
          <a:endParaRPr lang="es-ES"/>
        </a:p>
      </dgm:t>
    </dgm:pt>
    <dgm:pt modelId="{8BFC7664-98B1-44F1-BA2F-F1B939281777}" type="sibTrans" cxnId="{DBDF5B92-C305-49BA-9017-C6205422DBB5}">
      <dgm:prSet/>
      <dgm:spPr/>
      <dgm:t>
        <a:bodyPr/>
        <a:lstStyle/>
        <a:p>
          <a:endParaRPr lang="es-ES"/>
        </a:p>
      </dgm:t>
    </dgm:pt>
    <dgm:pt modelId="{9A8DB884-5706-4B42-8400-79BF0061D5BD}">
      <dgm:prSet phldrT="[Texto]"/>
      <dgm:spPr/>
      <dgm:t>
        <a:bodyPr/>
        <a:lstStyle/>
        <a:p>
          <a:r>
            <a:rPr lang="es-ES" dirty="0" smtClean="0"/>
            <a:t> $40.000 al inscribir por familia más de un niño</a:t>
          </a:r>
          <a:endParaRPr lang="es-ES" dirty="0"/>
        </a:p>
      </dgm:t>
    </dgm:pt>
    <dgm:pt modelId="{64B853E2-7577-485C-944F-AF21C63B728C}" type="parTrans" cxnId="{37FD8FE8-6768-4237-AAF1-5BB7C490E08D}">
      <dgm:prSet/>
      <dgm:spPr/>
    </dgm:pt>
    <dgm:pt modelId="{C3694197-CAD8-4382-A0F9-E4122035FCBE}" type="sibTrans" cxnId="{37FD8FE8-6768-4237-AAF1-5BB7C490E08D}">
      <dgm:prSet/>
      <dgm:spPr/>
    </dgm:pt>
    <dgm:pt modelId="{637590EE-7354-47AF-AAA8-EC0FAC99D7B7}">
      <dgm:prSet/>
      <dgm:spPr/>
      <dgm:t>
        <a:bodyPr/>
        <a:lstStyle/>
        <a:p>
          <a:r>
            <a:rPr lang="es-ES" dirty="0" smtClean="0"/>
            <a:t>$160.000 (mensual  mas de un niño)</a:t>
          </a:r>
          <a:endParaRPr lang="es-ES" dirty="0"/>
        </a:p>
      </dgm:t>
    </dgm:pt>
    <dgm:pt modelId="{CB61AFCC-E6FA-4D26-9F40-86F8CDABBB14}" type="parTrans" cxnId="{754DB27B-1EA5-4D23-8EC0-D00932C119FE}">
      <dgm:prSet/>
      <dgm:spPr/>
    </dgm:pt>
    <dgm:pt modelId="{8A214D90-4106-4D8D-8AFB-1124EE31E213}" type="sibTrans" cxnId="{754DB27B-1EA5-4D23-8EC0-D00932C119FE}">
      <dgm:prSet/>
      <dgm:spPr/>
    </dgm:pt>
    <dgm:pt modelId="{B2817BF3-F8B8-4689-8150-0F32D043D899}" type="pres">
      <dgm:prSet presAssocID="{32879313-7FB4-4150-92C0-9A60055A08F3}" presName="Name0" presStyleCnt="0">
        <dgm:presLayoutVars>
          <dgm:dir/>
          <dgm:animLvl val="lvl"/>
          <dgm:resizeHandles val="exact"/>
        </dgm:presLayoutVars>
      </dgm:prSet>
      <dgm:spPr/>
    </dgm:pt>
    <dgm:pt modelId="{C7C522AB-B313-463A-A590-641CBC8CB131}" type="pres">
      <dgm:prSet presAssocID="{2D503524-0554-4470-9539-75634D9EDE3B}" presName="composite" presStyleCnt="0"/>
      <dgm:spPr/>
    </dgm:pt>
    <dgm:pt modelId="{29FD6E54-2068-42E6-A97B-477FA353108B}" type="pres">
      <dgm:prSet presAssocID="{2D503524-0554-4470-9539-75634D9EDE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94CDB7-9129-4850-A349-60F955BFCD35}" type="pres">
      <dgm:prSet presAssocID="{2D503524-0554-4470-9539-75634D9EDE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B34E62-0E66-499C-A4EB-FD73A68C3CA0}" type="pres">
      <dgm:prSet presAssocID="{647D9483-41D1-4D60-8AEA-7AE1368701A3}" presName="space" presStyleCnt="0"/>
      <dgm:spPr/>
    </dgm:pt>
    <dgm:pt modelId="{81ADC67C-9923-4946-84C3-5632FEAF845E}" type="pres">
      <dgm:prSet presAssocID="{902BAFFC-8D05-46AD-9FC5-D15938C9AA24}" presName="composite" presStyleCnt="0"/>
      <dgm:spPr/>
    </dgm:pt>
    <dgm:pt modelId="{0BD5D1BF-0FF1-4F7C-AC06-F42DBE1DEAE0}" type="pres">
      <dgm:prSet presAssocID="{902BAFFC-8D05-46AD-9FC5-D15938C9AA2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788B2B-26AE-42BB-A45D-66405ED15EFA}" type="pres">
      <dgm:prSet presAssocID="{902BAFFC-8D05-46AD-9FC5-D15938C9AA2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3B11C9-EA5B-4EA7-892F-A1794B528C89}" type="pres">
      <dgm:prSet presAssocID="{B123C26C-B0F8-43ED-A66F-49011B510E98}" presName="space" presStyleCnt="0"/>
      <dgm:spPr/>
    </dgm:pt>
    <dgm:pt modelId="{D2B21166-9C14-48BA-A44D-C8F2A639DBB3}" type="pres">
      <dgm:prSet presAssocID="{12EFB305-EFE0-4DD2-9F56-450BA5D19E11}" presName="composite" presStyleCnt="0"/>
      <dgm:spPr/>
    </dgm:pt>
    <dgm:pt modelId="{5C4A6FFA-FEF7-481F-BAD4-F16963444F40}" type="pres">
      <dgm:prSet presAssocID="{12EFB305-EFE0-4DD2-9F56-450BA5D19E1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21E1FD-7174-47BA-9F24-A26AFFC297A5}" type="pres">
      <dgm:prSet presAssocID="{12EFB305-EFE0-4DD2-9F56-450BA5D19E1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868A2C-3357-4B21-BCED-9C8A7ADFB51C}" type="presOf" srcId="{2D503524-0554-4470-9539-75634D9EDE3B}" destId="{29FD6E54-2068-42E6-A97B-477FA353108B}" srcOrd="0" destOrd="0" presId="urn:microsoft.com/office/officeart/2005/8/layout/hList1"/>
    <dgm:cxn modelId="{B6D09E65-7B21-4566-A01F-FDDE6850B8B1}" type="presOf" srcId="{9A8DB884-5706-4B42-8400-79BF0061D5BD}" destId="{4594CDB7-9129-4850-A349-60F955BFCD35}" srcOrd="0" destOrd="1" presId="urn:microsoft.com/office/officeart/2005/8/layout/hList1"/>
    <dgm:cxn modelId="{24248A01-3059-4067-93BA-B0FA303968ED}" type="presOf" srcId="{32879313-7FB4-4150-92C0-9A60055A08F3}" destId="{B2817BF3-F8B8-4689-8150-0F32D043D899}" srcOrd="0" destOrd="0" presId="urn:microsoft.com/office/officeart/2005/8/layout/hList1"/>
    <dgm:cxn modelId="{2B7A0A57-239D-41F3-BFBF-2FC839FFCAEE}" type="presOf" srcId="{0CF6AAB6-F642-4E78-B7DC-1533037EC2AE}" destId="{EA788B2B-26AE-42BB-A45D-66405ED15EFA}" srcOrd="0" destOrd="0" presId="urn:microsoft.com/office/officeart/2005/8/layout/hList1"/>
    <dgm:cxn modelId="{ED39F516-A4E8-4BF8-B035-B085489C034A}" type="presOf" srcId="{12EFB305-EFE0-4DD2-9F56-450BA5D19E11}" destId="{5C4A6FFA-FEF7-481F-BAD4-F16963444F40}" srcOrd="0" destOrd="0" presId="urn:microsoft.com/office/officeart/2005/8/layout/hList1"/>
    <dgm:cxn modelId="{EEC5022D-8943-4433-8A3C-C6A727F2D132}" type="presOf" srcId="{8FF4DCB4-7CF7-49B7-8C9B-C7207B1C37E2}" destId="{7821E1FD-7174-47BA-9F24-A26AFFC297A5}" srcOrd="0" destOrd="1" presId="urn:microsoft.com/office/officeart/2005/8/layout/hList1"/>
    <dgm:cxn modelId="{AFA8A2DF-24B2-4C5A-B0A7-744EF100C6A8}" type="presOf" srcId="{637590EE-7354-47AF-AAA8-EC0FAC99D7B7}" destId="{EA788B2B-26AE-42BB-A45D-66405ED15EFA}" srcOrd="0" destOrd="1" presId="urn:microsoft.com/office/officeart/2005/8/layout/hList1"/>
    <dgm:cxn modelId="{321AB634-8ECB-4921-8137-5CCD9D1B1A60}" srcId="{2D503524-0554-4470-9539-75634D9EDE3B}" destId="{FC6AF651-FBD5-4A45-9267-9078F48403F8}" srcOrd="0" destOrd="0" parTransId="{242AE55F-09CC-4796-9D19-AD712F0AEEBC}" sibTransId="{65544B93-E695-483C-9A6A-486930EB94A7}"/>
    <dgm:cxn modelId="{37FD8FE8-6768-4237-AAF1-5BB7C490E08D}" srcId="{2D503524-0554-4470-9539-75634D9EDE3B}" destId="{9A8DB884-5706-4B42-8400-79BF0061D5BD}" srcOrd="1" destOrd="0" parTransId="{64B853E2-7577-485C-944F-AF21C63B728C}" sibTransId="{C3694197-CAD8-4382-A0F9-E4122035FCBE}"/>
    <dgm:cxn modelId="{3B5F2232-209A-4467-9D04-15D1A668A265}" srcId="{12EFB305-EFE0-4DD2-9F56-450BA5D19E11}" destId="{03F9A2A8-8AAF-4470-9D0F-EB18837AD0BC}" srcOrd="0" destOrd="0" parTransId="{10F9B6FA-F078-49BC-97A6-BC4230D16C44}" sibTransId="{FFD16894-628E-4444-B13A-A89374DC7F9D}"/>
    <dgm:cxn modelId="{2F2C24F4-5113-4A64-A28D-454B6C96C0F5}" srcId="{32879313-7FB4-4150-92C0-9A60055A08F3}" destId="{12EFB305-EFE0-4DD2-9F56-450BA5D19E11}" srcOrd="2" destOrd="0" parTransId="{A57AA08C-403F-4144-A328-A3AF1681C82E}" sibTransId="{A804F46E-CCC3-4222-98F5-22C53650AF33}"/>
    <dgm:cxn modelId="{754DB27B-1EA5-4D23-8EC0-D00932C119FE}" srcId="{902BAFFC-8D05-46AD-9FC5-D15938C9AA24}" destId="{637590EE-7354-47AF-AAA8-EC0FAC99D7B7}" srcOrd="1" destOrd="0" parTransId="{CB61AFCC-E6FA-4D26-9F40-86F8CDABBB14}" sibTransId="{8A214D90-4106-4D8D-8AFB-1124EE31E213}"/>
    <dgm:cxn modelId="{DBDF5B92-C305-49BA-9017-C6205422DBB5}" srcId="{902BAFFC-8D05-46AD-9FC5-D15938C9AA24}" destId="{0CF6AAB6-F642-4E78-B7DC-1533037EC2AE}" srcOrd="0" destOrd="0" parTransId="{22C11A52-27BA-4D4E-B88C-CF268D11E168}" sibTransId="{8BFC7664-98B1-44F1-BA2F-F1B939281777}"/>
    <dgm:cxn modelId="{6AAF9A41-D83B-4DC2-B794-A3EB1AD64E21}" srcId="{32879313-7FB4-4150-92C0-9A60055A08F3}" destId="{2D503524-0554-4470-9539-75634D9EDE3B}" srcOrd="0" destOrd="0" parTransId="{81AE6514-F106-435E-A6E4-407434D6555A}" sibTransId="{647D9483-41D1-4D60-8AEA-7AE1368701A3}"/>
    <dgm:cxn modelId="{6780412C-E1FF-4E11-B1E9-9597AC6D9AF8}" type="presOf" srcId="{902BAFFC-8D05-46AD-9FC5-D15938C9AA24}" destId="{0BD5D1BF-0FF1-4F7C-AC06-F42DBE1DEAE0}" srcOrd="0" destOrd="0" presId="urn:microsoft.com/office/officeart/2005/8/layout/hList1"/>
    <dgm:cxn modelId="{E438ACE5-310D-41C3-8291-96952F91666D}" srcId="{12EFB305-EFE0-4DD2-9F56-450BA5D19E11}" destId="{8FF4DCB4-7CF7-49B7-8C9B-C7207B1C37E2}" srcOrd="1" destOrd="0" parTransId="{9EEE645E-2FB3-46EF-A92E-4058FACE9F8A}" sibTransId="{A00CF34A-CA85-4E42-B7AC-28DE6E4072A1}"/>
    <dgm:cxn modelId="{63D8C1DD-6A17-4557-9D5D-9788D1D16046}" type="presOf" srcId="{FC6AF651-FBD5-4A45-9267-9078F48403F8}" destId="{4594CDB7-9129-4850-A349-60F955BFCD35}" srcOrd="0" destOrd="0" presId="urn:microsoft.com/office/officeart/2005/8/layout/hList1"/>
    <dgm:cxn modelId="{76B512DC-1550-4DB7-A6B5-53613FEAC5C6}" srcId="{32879313-7FB4-4150-92C0-9A60055A08F3}" destId="{902BAFFC-8D05-46AD-9FC5-D15938C9AA24}" srcOrd="1" destOrd="0" parTransId="{44C4A1E0-74F3-4415-ACA7-EA539DE94761}" sibTransId="{B123C26C-B0F8-43ED-A66F-49011B510E98}"/>
    <dgm:cxn modelId="{C6C913B9-DD37-4507-8C0D-C01F65A637CB}" type="presOf" srcId="{03F9A2A8-8AAF-4470-9D0F-EB18837AD0BC}" destId="{7821E1FD-7174-47BA-9F24-A26AFFC297A5}" srcOrd="0" destOrd="0" presId="urn:microsoft.com/office/officeart/2005/8/layout/hList1"/>
    <dgm:cxn modelId="{6F7281CC-DC7E-4BA4-8E59-97E62226F3C0}" type="presParOf" srcId="{B2817BF3-F8B8-4689-8150-0F32D043D899}" destId="{C7C522AB-B313-463A-A590-641CBC8CB131}" srcOrd="0" destOrd="0" presId="urn:microsoft.com/office/officeart/2005/8/layout/hList1"/>
    <dgm:cxn modelId="{D186295C-2DED-459A-AA20-33B54ED5707A}" type="presParOf" srcId="{C7C522AB-B313-463A-A590-641CBC8CB131}" destId="{29FD6E54-2068-42E6-A97B-477FA353108B}" srcOrd="0" destOrd="0" presId="urn:microsoft.com/office/officeart/2005/8/layout/hList1"/>
    <dgm:cxn modelId="{4DA38703-932D-4333-AEC0-9C7342D7C4F9}" type="presParOf" srcId="{C7C522AB-B313-463A-A590-641CBC8CB131}" destId="{4594CDB7-9129-4850-A349-60F955BFCD35}" srcOrd="1" destOrd="0" presId="urn:microsoft.com/office/officeart/2005/8/layout/hList1"/>
    <dgm:cxn modelId="{84B38666-5C09-44FB-9270-D43FA42BBE1F}" type="presParOf" srcId="{B2817BF3-F8B8-4689-8150-0F32D043D899}" destId="{E4B34E62-0E66-499C-A4EB-FD73A68C3CA0}" srcOrd="1" destOrd="0" presId="urn:microsoft.com/office/officeart/2005/8/layout/hList1"/>
    <dgm:cxn modelId="{16593411-3057-4125-97C6-20C48E8B9373}" type="presParOf" srcId="{B2817BF3-F8B8-4689-8150-0F32D043D899}" destId="{81ADC67C-9923-4946-84C3-5632FEAF845E}" srcOrd="2" destOrd="0" presId="urn:microsoft.com/office/officeart/2005/8/layout/hList1"/>
    <dgm:cxn modelId="{C61D2BE3-A4E6-4075-A611-6D8AD8554F8D}" type="presParOf" srcId="{81ADC67C-9923-4946-84C3-5632FEAF845E}" destId="{0BD5D1BF-0FF1-4F7C-AC06-F42DBE1DEAE0}" srcOrd="0" destOrd="0" presId="urn:microsoft.com/office/officeart/2005/8/layout/hList1"/>
    <dgm:cxn modelId="{6651D163-8110-4F9E-95E5-2BE9D2099F7E}" type="presParOf" srcId="{81ADC67C-9923-4946-84C3-5632FEAF845E}" destId="{EA788B2B-26AE-42BB-A45D-66405ED15EFA}" srcOrd="1" destOrd="0" presId="urn:microsoft.com/office/officeart/2005/8/layout/hList1"/>
    <dgm:cxn modelId="{F669E528-52CE-424B-A154-D0E504C03420}" type="presParOf" srcId="{B2817BF3-F8B8-4689-8150-0F32D043D899}" destId="{723B11C9-EA5B-4EA7-892F-A1794B528C89}" srcOrd="3" destOrd="0" presId="urn:microsoft.com/office/officeart/2005/8/layout/hList1"/>
    <dgm:cxn modelId="{102308B2-1C25-47CD-85B3-5ABBB9CAD3EB}" type="presParOf" srcId="{B2817BF3-F8B8-4689-8150-0F32D043D899}" destId="{D2B21166-9C14-48BA-A44D-C8F2A639DBB3}" srcOrd="4" destOrd="0" presId="urn:microsoft.com/office/officeart/2005/8/layout/hList1"/>
    <dgm:cxn modelId="{6AB2A166-B4DB-4FA3-ADED-F7A145FD1291}" type="presParOf" srcId="{D2B21166-9C14-48BA-A44D-C8F2A639DBB3}" destId="{5C4A6FFA-FEF7-481F-BAD4-F16963444F40}" srcOrd="0" destOrd="0" presId="urn:microsoft.com/office/officeart/2005/8/layout/hList1"/>
    <dgm:cxn modelId="{2CCE8A4E-1BB7-47F7-BD92-55E564159E27}" type="presParOf" srcId="{D2B21166-9C14-48BA-A44D-C8F2A639DBB3}" destId="{7821E1FD-7174-47BA-9F24-A26AFFC297A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C0AAF3-B987-0A85-66EA-B4BA11DAB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FDF21F3-B420-AE1D-57D0-BF4351571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DA6F965-1266-EC96-2AD9-26261608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3BD9207-900A-3E0A-87B9-0BC60B3C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796490-C75C-9C2F-1C90-8ECDAFB4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4151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E53521-8487-4F3A-94E4-66FD3F88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2256650-F11A-B874-5840-2FBE373C9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AA91873-978E-1977-0CE3-1A2BC6B7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3E080C0-0157-65B9-A04B-BF385064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D938388-07B6-D9F8-49B9-63728799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0232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2535CF3-0819-3866-2E71-5079297A1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5470D8D-0D08-AEA1-E1B6-64EF57566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6803F2F-8BA6-126F-93AD-0E30F731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A851BB-2EA1-7CAE-DCFD-35B6BBBD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64E34FA-C0BD-CD56-E349-EED19A56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7980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B3F35CE-B099-22BC-A813-00F52F50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3C4F8D5-C14E-D3EC-4472-76CEBB47A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22D448A-A426-D174-BBE1-6C9DEDFA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713E3F0-5F51-8429-7DE1-90D1975B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AA1AB3F-0CD7-3E71-4C63-AB86946D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81504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D86137-2FAE-2561-D937-45D45F21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F7A628C-466F-5D2B-C0D1-E4BA8111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F79F635-EA94-EC28-AF6B-6C310A7A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E742A2A-980F-0A64-1D23-9403A631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2AAD7C4-5BBE-C8D6-A374-4A035AB2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5784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1FCCE6-EEC8-163A-6A65-4786DB87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F47B1FB-382B-3882-CF79-7FCC961AA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DC668D0-FBED-08C1-C3F5-B23DC16EF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5E4DA5A-45A1-D10E-4EB5-BDEA09AA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8563301-2C3F-8A85-9388-1BDCD162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291D161-5846-EFCB-0989-C6846106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11258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8D3FA6-07D1-43B7-6661-B9C64527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78770EE-0967-BB18-B01C-1A71B5B83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3EC05BC-8C1D-6BFD-2AA2-5435CFC19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3251C49-50AD-652A-7AAD-B244820F0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25C69F5-B876-4784-7E3E-F6EF5B44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BBE238E1-93B2-F91B-64A9-CF29086C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110674A9-7020-12FB-D748-C7362A6A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F85BC3F9-B0F5-39D7-2CCD-EF96C21D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36501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AC24ED-ABB4-1FBD-B2D6-16EA1846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9618C75-E38B-2966-F79F-1465B286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A313077D-C9C0-0053-C7E8-A1797CD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A439BE5-31AC-9420-9BF7-1E69AD41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8402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CAD1F1F-511E-5898-B309-18702EBE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E7A9613D-6A14-57FC-3A57-34DD48CE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83DB8BC-8A4C-F706-C089-88758D5C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7868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7C3FA2-C61F-1E22-BE71-58FA6E34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751D2CD-9158-039A-5FD6-65A9A86C7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60C696A-6F90-7FFA-99E7-1E614F313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56971DF-0689-960D-30D4-64710023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BF3FCAB-C9F9-5E42-A8D5-491685D2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7CAC90B-25F6-C8B8-548F-1292187B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4283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FBE0B5-6BA3-297A-2D64-8E77F5E0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3A23A87-A082-1182-C4CD-587D2A1B2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BED8F46-BDAE-D5E0-8357-9B6707D0D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7DD41D7-0450-4181-C811-6E7107F7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BBF6DF9-8737-C5C3-B2D3-DF10F9DF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BD2AB63-9E39-B288-7415-BB89FEBA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9525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DC36F7D6-F76C-8D92-2408-E68F4AE7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B35EA52-5A02-2FF6-2C09-1D1619211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D950EBF-D2D9-156D-051C-7BDC87269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8CBB-99F1-40A9-BBED-332850414E5C}" type="datetimeFigureOut">
              <a:rPr lang="es-CO" smtClean="0"/>
              <a:pPr/>
              <a:t>24/01/2024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954FF94-F5F7-B21B-2A73-5F5633B80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908A76-A60E-10A9-0787-CE74022A2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70E98-055D-4E06-8454-E14FC04C18F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2084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PCFa3PX24kWoHiY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mailto:principiosycontituci&#243;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blob:https://web.whatsapp.com/85f7e53e-5b0d-41b3-82b6-0ad4feb111ae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44" name="AutoShape 4" descr="blob:https://web.whatsapp.com/85f7e53e-5b0d-41b3-82b6-0ad4feb111ae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5105400" y="5257800"/>
            <a:ext cx="38100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3200" dirty="0" smtClean="0">
                <a:latin typeface="Bahnschrift Condensed" pitchFamily="34" charset="0"/>
              </a:rPr>
              <a:t>Curso Principios  y  </a:t>
            </a:r>
            <a:r>
              <a:rPr lang="es-ES" sz="3200" dirty="0" smtClean="0">
                <a:latin typeface="Bahnschrift Condensed" pitchFamily="34" charset="0"/>
                <a:ea typeface="Arial Unicode MS" pitchFamily="34" charset="-128"/>
                <a:cs typeface="Arial Unicode MS" pitchFamily="34" charset="-128"/>
              </a:rPr>
              <a:t>Constitución</a:t>
            </a:r>
            <a:r>
              <a:rPr lang="es-ES" sz="3200" dirty="0" smtClean="0">
                <a:latin typeface="Bahnschrift Condensed" pitchFamily="34" charset="0"/>
              </a:rPr>
              <a:t> Política</a:t>
            </a:r>
            <a:endParaRPr lang="es-ES" sz="3200" dirty="0">
              <a:latin typeface="Bahnschrift Condensed" pitchFamily="34" charset="0"/>
            </a:endParaRPr>
          </a:p>
        </p:txBody>
      </p:sp>
      <p:pic>
        <p:nvPicPr>
          <p:cNvPr id="7" name="6 Imagen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743200"/>
            <a:ext cx="2423908" cy="2423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81200" y="1"/>
            <a:ext cx="6534150" cy="99060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ES" b="1" dirty="0" smtClean="0"/>
              <a:t>Misión</a:t>
            </a:r>
          </a:p>
          <a:p>
            <a:pPr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   El curso busca cimentar en los niños y jóvenes conocimientos reales y </a:t>
            </a:r>
            <a:r>
              <a:rPr lang="es-ES" dirty="0" smtClean="0"/>
              <a:t>prácticos </a:t>
            </a:r>
            <a:r>
              <a:rPr lang="es-ES" dirty="0" smtClean="0"/>
              <a:t>de la Constitución Política en su estructura y contenido a través de los </a:t>
            </a:r>
            <a:r>
              <a:rPr lang="es-ES" dirty="0" smtClean="0"/>
              <a:t>principios  bíblicos</a:t>
            </a:r>
            <a:r>
              <a:rPr lang="es-ES" dirty="0" smtClean="0"/>
              <a:t>; permitiéndoles adquirir herramientas y conocimientos efectivos para el excelente desarrollo en su vida,  profesión, oficio y labor en la Nación para la Gloria y honra de Dios.</a:t>
            </a:r>
          </a:p>
        </p:txBody>
      </p:sp>
      <p:pic>
        <p:nvPicPr>
          <p:cNvPr id="6" name="5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95261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053388" cy="441325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28600" lvl="0" indent="-228600"/>
            <a:r>
              <a:rPr lang="es-ES" sz="2800" b="1" dirty="0" smtClean="0">
                <a:solidFill>
                  <a:prstClr val="black"/>
                </a:solidFill>
              </a:rPr>
              <a:t>Visión</a:t>
            </a:r>
          </a:p>
          <a:p>
            <a:pPr marL="228600" lvl="0" indent="-228600"/>
            <a:endParaRPr lang="es-ES" sz="2800" dirty="0" smtClean="0">
              <a:solidFill>
                <a:prstClr val="black"/>
              </a:solidFill>
            </a:endParaRPr>
          </a:p>
          <a:p>
            <a:pPr marL="228600" lvl="0" indent="-228600" algn="just"/>
            <a:r>
              <a:rPr lang="es-ES" sz="2800" dirty="0" smtClean="0">
                <a:solidFill>
                  <a:prstClr val="black"/>
                </a:solidFill>
              </a:rPr>
              <a:t>   El curso busca forjar las nuevas generaciones de </a:t>
            </a:r>
            <a:r>
              <a:rPr lang="es-ES" sz="2800" dirty="0" smtClean="0">
                <a:solidFill>
                  <a:prstClr val="black"/>
                </a:solidFill>
              </a:rPr>
              <a:t>gobernantes, </a:t>
            </a:r>
            <a:r>
              <a:rPr lang="es-ES" sz="2800" dirty="0" smtClean="0">
                <a:solidFill>
                  <a:prstClr val="black"/>
                </a:solidFill>
              </a:rPr>
              <a:t>juristas, académicos, empresarios, comunicadores y demás profesiones, oficios o labores </a:t>
            </a:r>
            <a:r>
              <a:rPr lang="es-ES" sz="2800" dirty="0" smtClean="0">
                <a:solidFill>
                  <a:prstClr val="black"/>
                </a:solidFill>
              </a:rPr>
              <a:t>íntegros con </a:t>
            </a:r>
            <a:r>
              <a:rPr lang="es-ES" sz="2800" dirty="0" smtClean="0">
                <a:solidFill>
                  <a:prstClr val="black"/>
                </a:solidFill>
              </a:rPr>
              <a:t>amor a Dios y su palabra potenciando sus dones y talentos para ser los ciudadanos que enaltezcan el nombre de Dios.</a:t>
            </a:r>
          </a:p>
          <a:p>
            <a:endParaRPr lang="es-ES" dirty="0"/>
          </a:p>
        </p:txBody>
      </p:sp>
      <p:pic>
        <p:nvPicPr>
          <p:cNvPr id="9" name="8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534400" cy="464185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28600" lvl="0" indent="-228600"/>
            <a:r>
              <a:rPr lang="es-ES" sz="2800" b="1" dirty="0" smtClean="0">
                <a:solidFill>
                  <a:prstClr val="black"/>
                </a:solidFill>
              </a:rPr>
              <a:t>Modalidad y duración del curso</a:t>
            </a:r>
            <a:endParaRPr lang="es-ES" sz="2800" b="1" dirty="0" smtClean="0">
              <a:solidFill>
                <a:prstClr val="black"/>
              </a:solidFill>
            </a:endParaRPr>
          </a:p>
          <a:p>
            <a:pPr marL="228600" lvl="0" indent="-228600"/>
            <a:endParaRPr lang="es-ES" sz="2800" dirty="0" smtClean="0">
              <a:solidFill>
                <a:prstClr val="black"/>
              </a:solidFill>
            </a:endParaRPr>
          </a:p>
          <a:p>
            <a:pPr marL="228600" lvl="0" indent="-2286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prstClr val="black"/>
                </a:solidFill>
              </a:rPr>
              <a:t>  El curso se dictará online </a:t>
            </a:r>
            <a:endParaRPr lang="es-ES" sz="2800" dirty="0" smtClean="0">
              <a:solidFill>
                <a:prstClr val="black"/>
              </a:solidFill>
            </a:endParaRPr>
          </a:p>
          <a:p>
            <a:pPr marL="228600" lvl="0" indent="-2286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dirty="0" smtClean="0">
                <a:solidFill>
                  <a:prstClr val="black"/>
                </a:solidFill>
              </a:rPr>
              <a:t> </a:t>
            </a:r>
            <a:r>
              <a:rPr lang="es-ES" sz="2800" i="1" u="sng" dirty="0" smtClean="0">
                <a:solidFill>
                  <a:prstClr val="black"/>
                </a:solidFill>
              </a:rPr>
              <a:t>El curso tiene </a:t>
            </a:r>
            <a:r>
              <a:rPr lang="es-ES" sz="2800" i="1" u="sng" dirty="0" smtClean="0">
                <a:solidFill>
                  <a:prstClr val="black"/>
                </a:solidFill>
              </a:rPr>
              <a:t>(</a:t>
            </a:r>
            <a:r>
              <a:rPr lang="es-ES" sz="2800" i="1" u="sng" dirty="0" smtClean="0">
                <a:solidFill>
                  <a:prstClr val="black"/>
                </a:solidFill>
              </a:rPr>
              <a:t>4) cuatro módulos </a:t>
            </a:r>
            <a:r>
              <a:rPr lang="es-ES" sz="2800" dirty="0" smtClean="0">
                <a:solidFill>
                  <a:prstClr val="black"/>
                </a:solidFill>
              </a:rPr>
              <a:t>y cada módulo </a:t>
            </a:r>
            <a:r>
              <a:rPr lang="es-ES" sz="2800" dirty="0" smtClean="0">
                <a:solidFill>
                  <a:prstClr val="black"/>
                </a:solidFill>
              </a:rPr>
              <a:t>esta integrado    por   (</a:t>
            </a:r>
            <a:r>
              <a:rPr lang="es-ES" sz="2800" dirty="0" smtClean="0">
                <a:solidFill>
                  <a:prstClr val="black"/>
                </a:solidFill>
              </a:rPr>
              <a:t>4) clases</a:t>
            </a:r>
            <a:r>
              <a:rPr lang="es-ES" sz="2800" dirty="0" smtClean="0">
                <a:solidFill>
                  <a:prstClr val="black"/>
                </a:solidFill>
              </a:rPr>
              <a:t>.</a:t>
            </a:r>
          </a:p>
          <a:p>
            <a:pPr marL="228600" lvl="0" indent="-228600"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prstClr val="black"/>
                </a:solidFill>
              </a:rPr>
              <a:t> Una clase por semana</a:t>
            </a:r>
            <a:endParaRPr lang="es-ES" sz="2800" dirty="0" smtClean="0">
              <a:solidFill>
                <a:prstClr val="black"/>
              </a:solidFill>
            </a:endParaRPr>
          </a:p>
          <a:p>
            <a:pPr marL="228600" lvl="0" indent="-228600" algn="just"/>
            <a:endParaRPr lang="es-ES" sz="2800" dirty="0" smtClean="0">
              <a:solidFill>
                <a:prstClr val="black"/>
              </a:solidFill>
            </a:endParaRPr>
          </a:p>
          <a:p>
            <a:pPr marL="228600" lvl="0" indent="-228600" algn="just"/>
            <a:r>
              <a:rPr lang="es-ES" sz="2800" b="1" dirty="0" smtClean="0">
                <a:solidFill>
                  <a:prstClr val="black"/>
                </a:solidFill>
              </a:rPr>
              <a:t>Horarios </a:t>
            </a:r>
          </a:p>
          <a:p>
            <a:pPr marL="228600" lvl="0" indent="-228600" algn="just"/>
            <a:endParaRPr lang="es-ES" sz="2800" dirty="0" smtClean="0">
              <a:solidFill>
                <a:prstClr val="black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ES" sz="2800" dirty="0" smtClean="0">
                <a:solidFill>
                  <a:prstClr val="black"/>
                </a:solidFill>
              </a:rPr>
              <a:t>Martes       de 7 a 9 am para niños de 7 a 11 años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ES" sz="2800" dirty="0" smtClean="0">
                <a:solidFill>
                  <a:prstClr val="black"/>
                </a:solidFill>
              </a:rPr>
              <a:t>Miércoles  de 7 a 9 am para niños de 12 a 14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ES" sz="2800" dirty="0" smtClean="0">
                <a:solidFill>
                  <a:prstClr val="black"/>
                </a:solidFill>
              </a:rPr>
              <a:t>Sábados    de 7 a 9 am para jóvenes de 15 a 18 años</a:t>
            </a:r>
          </a:p>
          <a:p>
            <a:endParaRPr lang="es-ES" dirty="0"/>
          </a:p>
        </p:txBody>
      </p:sp>
      <p:pic>
        <p:nvPicPr>
          <p:cNvPr id="9" name="8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14" name="13 Subtítulo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038600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/>
              <a:t>Costos</a:t>
            </a:r>
          </a:p>
          <a:p>
            <a:pPr algn="l"/>
            <a:endParaRPr lang="es-ES" sz="2800" b="1" dirty="0" smtClean="0"/>
          </a:p>
          <a:p>
            <a:pPr algn="l"/>
            <a:endParaRPr lang="es-ES" sz="2800" b="1" dirty="0" smtClean="0"/>
          </a:p>
          <a:p>
            <a:pPr algn="l"/>
            <a:endParaRPr lang="es-ES" sz="2800" b="1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381000" y="2286000"/>
          <a:ext cx="8458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6 Imagen" descr="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7848600" cy="5257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b="1" dirty="0" smtClean="0"/>
              <a:t> Ventajas de tomar el curso</a:t>
            </a:r>
          </a:p>
          <a:p>
            <a:pPr algn="l">
              <a:buFont typeface="Arial" pitchFamily="34" charset="0"/>
              <a:buChar char="•"/>
            </a:pPr>
            <a:endParaRPr lang="es-ES" b="1" dirty="0" smtClean="0"/>
          </a:p>
          <a:p>
            <a:pPr algn="just"/>
            <a:r>
              <a:rPr lang="es-ES" b="1" dirty="0" smtClean="0"/>
              <a:t>a. </a:t>
            </a:r>
            <a:r>
              <a:rPr lang="es-ES" dirty="0" smtClean="0"/>
              <a:t>Los niños y </a:t>
            </a:r>
            <a:r>
              <a:rPr lang="es-ES" dirty="0" smtClean="0"/>
              <a:t>jóvenes estudiarán la Constitución a  la luz de la palabra lo que les permitirá tomar buenas decisiones en el futuro</a:t>
            </a:r>
          </a:p>
          <a:p>
            <a:pPr algn="just"/>
            <a:r>
              <a:rPr lang="es-ES" b="1" dirty="0" smtClean="0"/>
              <a:t>b. </a:t>
            </a:r>
            <a:r>
              <a:rPr lang="es-ES" dirty="0" smtClean="0"/>
              <a:t>Los niños y jóvenes defenderán su fe con las normas jurídicas a la luz de los principios bíblicos</a:t>
            </a:r>
          </a:p>
          <a:p>
            <a:pPr algn="just"/>
            <a:r>
              <a:rPr lang="es-ES" b="1" dirty="0" smtClean="0"/>
              <a:t>c. </a:t>
            </a:r>
            <a:r>
              <a:rPr lang="es-ES" dirty="0" smtClean="0"/>
              <a:t>Los niños y jóvenes aprenderán a razonar y  tener pensamiento crítico bíblico</a:t>
            </a:r>
          </a:p>
          <a:p>
            <a:pPr algn="just"/>
            <a:r>
              <a:rPr lang="es-ES" b="1" dirty="0" smtClean="0"/>
              <a:t>d</a:t>
            </a:r>
            <a:r>
              <a:rPr lang="es-ES" dirty="0" smtClean="0"/>
              <a:t>. Los niños y jóvenes tendrán herramientas de aprendizaje formativo y práctico basado en principios jurídico cristianos para responder a un mundo ideologizado</a:t>
            </a:r>
          </a:p>
          <a:p>
            <a:r>
              <a:rPr lang="es-ES" dirty="0" smtClean="0"/>
              <a:t> </a:t>
            </a:r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/>
          </a:p>
        </p:txBody>
      </p:sp>
      <p:pic>
        <p:nvPicPr>
          <p:cNvPr id="7" name="6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533400" y="1524000"/>
            <a:ext cx="2817019" cy="4572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Perfil</a:t>
            </a:r>
            <a:endParaRPr lang="es-ES" b="1" dirty="0"/>
          </a:p>
        </p:txBody>
      </p:sp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s-ES" b="1" dirty="0" smtClean="0"/>
          </a:p>
          <a:p>
            <a:pPr algn="just"/>
            <a:endParaRPr lang="es-ES" dirty="0" smtClean="0"/>
          </a:p>
          <a:p>
            <a:pPr algn="l"/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half" idx="2"/>
          </p:nvPr>
        </p:nvSpPr>
        <p:spPr>
          <a:xfrm>
            <a:off x="629840" y="3733800"/>
            <a:ext cx="7828360" cy="2209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2800" dirty="0" smtClean="0"/>
              <a:t>El curso es dictado por la  fundadora del programa la abogada cristiana Dra</a:t>
            </a:r>
            <a:r>
              <a:rPr lang="es-ES" sz="2800" dirty="0" smtClean="0"/>
              <a:t>.</a:t>
            </a:r>
            <a:r>
              <a:rPr lang="es-ES" sz="2800" dirty="0" smtClean="0"/>
              <a:t> Karla V. Enriquez W. </a:t>
            </a:r>
          </a:p>
          <a:p>
            <a:pPr algn="just"/>
            <a:r>
              <a:rPr lang="es-ES" sz="2800" dirty="0" smtClean="0"/>
              <a:t>Abogada de la Universidad del Rosario ex asesora del Congreso de la República y ex candidata a la Cámara de Representantes. Académica con amplia experiencia en el derecho Constitucional y Derechos Humanos con publicaciones académicas y experiencia en litigio.  </a:t>
            </a:r>
          </a:p>
          <a:p>
            <a:pPr algn="just"/>
            <a:r>
              <a:rPr lang="es-ES" sz="2800" dirty="0" smtClean="0"/>
              <a:t>Autora de varias acciones hito en Colombia y en el exterior en defensa de los derechos.</a:t>
            </a:r>
            <a:endParaRPr lang="es-ES" sz="2800" dirty="0"/>
          </a:p>
        </p:txBody>
      </p:sp>
      <p:pic>
        <p:nvPicPr>
          <p:cNvPr id="7" name="6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  <p:pic>
        <p:nvPicPr>
          <p:cNvPr id="10" name="9 Imagen" descr="WhatsApp Image 2024-01-24 at 12.40.11 PM.jpeg"/>
          <p:cNvPicPr>
            <a:picLocks noChangeAspect="1"/>
          </p:cNvPicPr>
          <p:nvPr/>
        </p:nvPicPr>
        <p:blipFill>
          <a:blip r:embed="rId4" cstate="print"/>
          <a:srcRect l="9434" r="20755"/>
          <a:stretch>
            <a:fillRect/>
          </a:stretch>
        </p:blipFill>
        <p:spPr>
          <a:xfrm>
            <a:off x="3124200" y="1295399"/>
            <a:ext cx="3048000" cy="2306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905000" y="304800"/>
            <a:ext cx="601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itchFamily="34" charset="0"/>
              </a:rPr>
              <a:t>Principios y Constitución Política</a:t>
            </a:r>
            <a:endParaRPr lang="es-ES" sz="28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Proceso de inscripción para familias </a:t>
            </a:r>
            <a:r>
              <a:rPr lang="es-ES" b="1" dirty="0" err="1" smtClean="0">
                <a:solidFill>
                  <a:schemeClr val="tx1"/>
                </a:solidFill>
              </a:rPr>
              <a:t>Hommik</a:t>
            </a:r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Pasos a seguir.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Paso 1. </a:t>
            </a:r>
            <a:r>
              <a:rPr lang="es-ES" dirty="0" smtClean="0">
                <a:solidFill>
                  <a:schemeClr val="tx1"/>
                </a:solidFill>
              </a:rPr>
              <a:t>inscríbete en </a:t>
            </a:r>
            <a:r>
              <a:rPr lang="es-ES" dirty="0" smtClean="0">
                <a:solidFill>
                  <a:schemeClr val="tx1"/>
                </a:solidFill>
              </a:rPr>
              <a:t>el formulario 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https://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forms.gle/KPCFa3PX24kWoHiY9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smtClean="0">
                <a:solidFill>
                  <a:schemeClr val="tx1"/>
                </a:solidFill>
              </a:rPr>
              <a:t>a vuelta de correo o llamada te informaremos los </a:t>
            </a:r>
            <a:r>
              <a:rPr lang="es-ES" dirty="0" smtClean="0">
                <a:solidFill>
                  <a:schemeClr val="tx1"/>
                </a:solidFill>
              </a:rPr>
              <a:t>pasos a seguir y </a:t>
            </a:r>
            <a:r>
              <a:rPr lang="es-ES" dirty="0" smtClean="0">
                <a:solidFill>
                  <a:schemeClr val="tx1"/>
                </a:solidFill>
              </a:rPr>
              <a:t>el sistema de pago.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Paso 2.  </a:t>
            </a:r>
            <a:r>
              <a:rPr lang="es-ES" dirty="0" smtClean="0">
                <a:solidFill>
                  <a:schemeClr val="tx1"/>
                </a:solidFill>
              </a:rPr>
              <a:t>Envía  soporte de pago para formalizar 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Nota: </a:t>
            </a:r>
            <a:r>
              <a:rPr lang="es-ES" dirty="0" smtClean="0">
                <a:solidFill>
                  <a:schemeClr val="tx1"/>
                </a:solidFill>
              </a:rPr>
              <a:t>Los pagos son flexibles; pueden pagar el día de la clase, por módulo o el curso total.  Cualquier inquietud puedes escribir al correo </a:t>
            </a:r>
            <a:r>
              <a:rPr lang="es-ES" b="1" dirty="0" smtClean="0">
                <a:solidFill>
                  <a:schemeClr val="tx1"/>
                </a:solidFill>
                <a:hlinkClick r:id="rId4"/>
              </a:rPr>
              <a:t>principiosycontitución@gmail.com</a:t>
            </a:r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/>
          </a:p>
        </p:txBody>
      </p:sp>
      <p:pic>
        <p:nvPicPr>
          <p:cNvPr id="7" name="6 Imagen" descr="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516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1_Tema de Office</vt:lpstr>
      <vt:lpstr>Curso Principios  y  Constitución Política</vt:lpstr>
      <vt:lpstr> Principios y Constitución Política</vt:lpstr>
      <vt:lpstr>Diapositiva 3</vt:lpstr>
      <vt:lpstr>Diapositiva 4</vt:lpstr>
      <vt:lpstr>Diapositiva 5</vt:lpstr>
      <vt:lpstr>Diapositiva 6</vt:lpstr>
      <vt:lpstr>Perfil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Principios  y Constitución Política</dc:title>
  <dc:creator>VAE</dc:creator>
  <cp:lastModifiedBy>VAE</cp:lastModifiedBy>
  <cp:revision>34</cp:revision>
  <dcterms:created xsi:type="dcterms:W3CDTF">2024-01-23T23:15:21Z</dcterms:created>
  <dcterms:modified xsi:type="dcterms:W3CDTF">2024-01-24T18:03:42Z</dcterms:modified>
</cp:coreProperties>
</file>