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Nunito" pitchFamily="2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jGkzz4x/4Rc2jIT3r+1xuS5opC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408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21963" y="4222474"/>
            <a:ext cx="2371725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"/>
          <p:cNvSpPr txBox="1"/>
          <p:nvPr/>
        </p:nvSpPr>
        <p:spPr>
          <a:xfrm>
            <a:off x="170548" y="1844001"/>
            <a:ext cx="11143446" cy="5453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95778" marR="0" lvl="1" indent="0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500" b="1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PROCESO DE INSCRIPCIÓN PARA FAMILIAS HOMMIK – Steam Team</a:t>
            </a:r>
            <a:endParaRPr sz="2500" b="1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295778" marR="0" lvl="1" indent="0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752978" marR="0" lvl="1" indent="-457200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Nunito"/>
              <a:buAutoNum type="arabicPeriod"/>
            </a:pPr>
            <a:r>
              <a:rPr lang="es-MX" sz="24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Hacer la inscripción a través del formulario para mostrar su interés en hacer parte de este proceso de formación</a:t>
            </a:r>
            <a:endParaRPr/>
          </a:p>
          <a:p>
            <a:pPr marL="752978" marR="0" lvl="1" indent="-457200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Nunito"/>
              <a:buAutoNum type="arabicPeriod"/>
            </a:pPr>
            <a:r>
              <a:rPr lang="es-MX" sz="24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La academia se comunicará con la familia para concretar el proceso de  inscripción y pagos, a través de correo electrónico, whatsaap y/o llamada.</a:t>
            </a:r>
            <a:endParaRPr/>
          </a:p>
          <a:p>
            <a:pPr marL="752978" marR="0" lvl="1" indent="-457200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Nunito"/>
              <a:buAutoNum type="arabicPeriod"/>
            </a:pPr>
            <a:r>
              <a:rPr lang="es-MX" sz="24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Empezar el proceso de formación en las fechas estipuladas</a:t>
            </a:r>
            <a:endParaRPr/>
          </a:p>
          <a:p>
            <a:pPr marL="752978" marR="0" lvl="1" indent="-283273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Calibri"/>
              <a:buNone/>
            </a:pPr>
            <a:endParaRPr sz="24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295778" marR="0" lvl="1" indent="0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91556" marR="0" lvl="1" indent="-121851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Arial"/>
              <a:buNone/>
            </a:pPr>
            <a:endParaRPr sz="2739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1" name="Google Shape;141;p10"/>
          <p:cNvSpPr txBox="1"/>
          <p:nvPr/>
        </p:nvSpPr>
        <p:spPr>
          <a:xfrm>
            <a:off x="1009933" y="33908"/>
            <a:ext cx="9052977" cy="1061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499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Nunito"/>
              <a:buNone/>
            </a:pPr>
            <a:r>
              <a:rPr lang="es-MX" sz="6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Steam Team</a:t>
            </a:r>
            <a:endParaRPr sz="6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 txBox="1"/>
          <p:nvPr/>
        </p:nvSpPr>
        <p:spPr>
          <a:xfrm>
            <a:off x="1009933" y="33908"/>
            <a:ext cx="9052977" cy="1061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499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Nunito"/>
              <a:buNone/>
            </a:pPr>
            <a:r>
              <a:rPr lang="es-MX" sz="6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Steam Team</a:t>
            </a:r>
            <a:endParaRPr sz="6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2"/>
          <p:cNvSpPr txBox="1"/>
          <p:nvPr/>
        </p:nvSpPr>
        <p:spPr>
          <a:xfrm>
            <a:off x="170548" y="1844001"/>
            <a:ext cx="11143446" cy="4181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33108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91556" marR="0" lvl="1" indent="-295778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Arial"/>
              <a:buChar char="•"/>
            </a:pPr>
            <a:r>
              <a:rPr lang="es-MX" sz="20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Diseñamos experiencias de aprendizaje enfocadas a resolver un reto que se encuentra inmerso en una historia y finaliza con una reflexión en la acción. Esta combinación metodológica busca generar el desarrollo de competencias socioemocionales necesarias para el siglo XXI.</a:t>
            </a:r>
            <a:endParaRPr dirty="0"/>
          </a:p>
          <a:p>
            <a:pPr marL="591556" marR="0" lvl="1" indent="-295778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Arial"/>
              <a:buChar char="•"/>
            </a:pPr>
            <a:r>
              <a:rPr lang="es-MX" sz="20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Nuestra oferta contiene como eje temático para este año el desarrollo de habilidades blandas (creatividad, trabajo en equipo, pensamiento estratégico y comunicación asertiva) la programación como capacidad fundamental para ser competitivos en el siglo XXI y la comprensión de Inteligencia Artificial en nuestro entorn</a:t>
            </a:r>
            <a:r>
              <a:rPr lang="es-MX" sz="2000" dirty="0">
                <a:latin typeface="Nunito"/>
                <a:ea typeface="Nunito"/>
                <a:cs typeface="Nunito"/>
                <a:sym typeface="Nunito"/>
              </a:rPr>
              <a:t>o.</a:t>
            </a:r>
            <a:r>
              <a:rPr lang="es-MX" sz="20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20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/>
          <p:nvPr/>
        </p:nvSpPr>
        <p:spPr>
          <a:xfrm>
            <a:off x="557300" y="1341625"/>
            <a:ext cx="6272400" cy="45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33108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5778" marR="0" lvl="1" indent="0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1. Programación: </a:t>
            </a:r>
            <a:endParaRPr sz="1000" dirty="0"/>
          </a:p>
          <a:p>
            <a:pPr marL="591556" marR="0" lvl="1" indent="-270378" algn="just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9"/>
              <a:buFont typeface="Arial"/>
              <a:buChar char="•"/>
            </a:pPr>
            <a:r>
              <a:rPr lang="es-MX" sz="20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El diseño de esta experiencia de aprendizaje pretende acrecentar y fortalecer en los niños el deseo por la programación e incentivarlos a crear sus propios desarrollos en entornos amigables diseñados para ellos.</a:t>
            </a:r>
            <a:endParaRPr sz="1000" dirty="0"/>
          </a:p>
          <a:p>
            <a:pPr marL="591556" marR="0" lvl="1" indent="-270378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9"/>
              <a:buFont typeface="Arial"/>
              <a:buChar char="•"/>
            </a:pPr>
            <a:r>
              <a:rPr lang="es-MX" sz="20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Modalidad: Virtual</a:t>
            </a:r>
            <a:endParaRPr sz="1000" dirty="0"/>
          </a:p>
          <a:p>
            <a:pPr marL="591556" marR="0" lvl="1" indent="-270378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9"/>
              <a:buFont typeface="Arial"/>
              <a:buChar char="•"/>
            </a:pPr>
            <a:r>
              <a:rPr lang="es-MX" sz="2000" dirty="0">
                <a:latin typeface="Nunito"/>
                <a:ea typeface="Nunito"/>
                <a:cs typeface="Nunito"/>
                <a:sym typeface="Nunito"/>
              </a:rPr>
              <a:t>Lunes</a:t>
            </a:r>
            <a:r>
              <a:rPr lang="es-MX" sz="20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8am a 10am</a:t>
            </a:r>
            <a:endParaRPr sz="1000" dirty="0"/>
          </a:p>
          <a:p>
            <a:pPr marL="591556" marR="0" lvl="1" indent="-270378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9"/>
              <a:buFont typeface="Arial"/>
              <a:buChar char="•"/>
            </a:pPr>
            <a:r>
              <a:rPr lang="es-MX" sz="20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Fecha de inicio de clase: Por confirmar </a:t>
            </a:r>
            <a:endParaRPr sz="1000" dirty="0"/>
          </a:p>
        </p:txBody>
      </p:sp>
      <p:sp>
        <p:nvSpPr>
          <p:cNvPr id="96" name="Google Shape;96;p3"/>
          <p:cNvSpPr txBox="1"/>
          <p:nvPr/>
        </p:nvSpPr>
        <p:spPr>
          <a:xfrm>
            <a:off x="1009933" y="33908"/>
            <a:ext cx="9052977" cy="1061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499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Nunito"/>
              <a:buNone/>
            </a:pPr>
            <a:r>
              <a:rPr lang="es-MX" sz="6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Steam Team</a:t>
            </a:r>
            <a:endParaRPr sz="6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0733C417-D65A-9B31-7001-A26034E14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4639" y="1449238"/>
            <a:ext cx="4715385" cy="465251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 txBox="1"/>
          <p:nvPr/>
        </p:nvSpPr>
        <p:spPr>
          <a:xfrm>
            <a:off x="170548" y="1652933"/>
            <a:ext cx="11143500" cy="4278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33108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5778" marR="0" lvl="1" indent="0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739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1. Programación </a:t>
            </a:r>
            <a:endParaRPr dirty="0"/>
          </a:p>
          <a:p>
            <a:pPr marL="591556" marR="0" lvl="1" indent="-121851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Arial"/>
              <a:buNone/>
            </a:pPr>
            <a:endParaRPr sz="2739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591556" marR="0" lvl="1" indent="-295778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Arial"/>
              <a:buChar char="•"/>
            </a:pPr>
            <a:r>
              <a:rPr lang="es-MX" sz="2739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Costos con el precio público: $190,000</a:t>
            </a:r>
            <a:endParaRPr dirty="0"/>
          </a:p>
          <a:p>
            <a:pPr marL="591555" marR="0" lvl="1" indent="-295777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Arial"/>
              <a:buChar char="•"/>
            </a:pPr>
            <a:r>
              <a:rPr lang="es-MX" sz="2739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Familias de </a:t>
            </a:r>
            <a:r>
              <a:rPr lang="es-MX" sz="2739" b="0" i="0" u="none" strike="noStrike" cap="none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Hommik</a:t>
            </a:r>
            <a:r>
              <a:rPr lang="es-MX" sz="2739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: $180,000</a:t>
            </a:r>
            <a:endParaRPr sz="2739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591555" marR="0" lvl="1" indent="-295777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SzPts val="2739"/>
              <a:buFont typeface="Nunito"/>
              <a:buChar char="•"/>
            </a:pPr>
            <a:r>
              <a:rPr lang="es-MX" sz="2739" dirty="0">
                <a:latin typeface="Nunito"/>
                <a:ea typeface="Nunito"/>
                <a:cs typeface="Nunito"/>
                <a:sym typeface="Nunito"/>
              </a:rPr>
              <a:t>Bimestral 8 clases</a:t>
            </a:r>
            <a:endParaRPr sz="2739" dirty="0">
              <a:latin typeface="Nunito"/>
              <a:ea typeface="Nunito"/>
              <a:cs typeface="Nunito"/>
              <a:sym typeface="Nunito"/>
            </a:endParaRPr>
          </a:p>
          <a:p>
            <a:pPr marL="914400" marR="0" lvl="0" indent="0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39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3" name="Google Shape;103;p4"/>
          <p:cNvSpPr txBox="1"/>
          <p:nvPr/>
        </p:nvSpPr>
        <p:spPr>
          <a:xfrm>
            <a:off x="1009933" y="33908"/>
            <a:ext cx="9052977" cy="1061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499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Nunito"/>
              <a:buNone/>
            </a:pPr>
            <a:r>
              <a:rPr lang="es-MX" sz="6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Steam Team</a:t>
            </a:r>
            <a:endParaRPr sz="6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 txBox="1"/>
          <p:nvPr/>
        </p:nvSpPr>
        <p:spPr>
          <a:xfrm>
            <a:off x="462999" y="1454825"/>
            <a:ext cx="7121400" cy="4416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33108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9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5778" marR="0" lvl="1" indent="0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39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r>
              <a:rPr lang="es-MX" sz="17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. </a:t>
            </a:r>
            <a:r>
              <a:rPr lang="es-MX" sz="1700" b="0" i="0" u="none" strike="noStrike" cap="none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Roblox</a:t>
            </a:r>
            <a:endParaRPr sz="17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591556" marR="0" lvl="1" indent="-276728" algn="just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39"/>
              <a:buFont typeface="Arial"/>
              <a:buChar char="•"/>
            </a:pPr>
            <a:r>
              <a:rPr lang="es-MX" sz="17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La virtualidad está cada vez más presente en nuestra cotidianidad y los videojuegos hacen parte de la diversión, ocio y aprendizaje de nuestro chicas y chicas, por esta razón queremos capacitarlos para producir su propia forma de entretenerse en una plataforma amigable donde, a partir de programación escrita, crearán mecánicas y dinámicas.</a:t>
            </a:r>
            <a:endParaRPr sz="17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591556" marR="0" lvl="1" indent="-276728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39"/>
              <a:buFont typeface="Arial"/>
              <a:buChar char="•"/>
            </a:pPr>
            <a:r>
              <a:rPr lang="es-MX" sz="17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Modalidad virtual</a:t>
            </a:r>
            <a:endParaRPr sz="1100" dirty="0"/>
          </a:p>
          <a:p>
            <a:pPr marL="591556" marR="0" lvl="1" indent="-276728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39"/>
              <a:buFont typeface="Arial"/>
              <a:buChar char="•"/>
            </a:pPr>
            <a:r>
              <a:rPr lang="es-MX" sz="1700" dirty="0">
                <a:latin typeface="Nunito"/>
                <a:ea typeface="Nunito"/>
                <a:cs typeface="Nunito"/>
                <a:sym typeface="Nunito"/>
              </a:rPr>
              <a:t>Viernes</a:t>
            </a:r>
            <a:r>
              <a:rPr lang="es-MX" sz="17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8am a 10am</a:t>
            </a:r>
            <a:endParaRPr sz="1100" dirty="0"/>
          </a:p>
          <a:p>
            <a:pPr marL="591556" marR="0" lvl="1" indent="-276728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39"/>
              <a:buFont typeface="Arial"/>
              <a:buChar char="•"/>
            </a:pPr>
            <a:r>
              <a:rPr lang="es-MX" sz="17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Fecha de inicio de clases: Por confirmar </a:t>
            </a:r>
            <a:endParaRPr sz="1100" dirty="0"/>
          </a:p>
        </p:txBody>
      </p:sp>
      <p:sp>
        <p:nvSpPr>
          <p:cNvPr id="109" name="Google Shape;109;p5"/>
          <p:cNvSpPr txBox="1"/>
          <p:nvPr/>
        </p:nvSpPr>
        <p:spPr>
          <a:xfrm>
            <a:off x="1009933" y="33908"/>
            <a:ext cx="9052977" cy="1061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499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Nunito"/>
              <a:buNone/>
            </a:pPr>
            <a:r>
              <a:rPr lang="es-MX" sz="6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Steam Team</a:t>
            </a:r>
            <a:endParaRPr/>
          </a:p>
        </p:txBody>
      </p:sp>
      <p:pic>
        <p:nvPicPr>
          <p:cNvPr id="110" name="Google Shape;110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6950" y="1481850"/>
            <a:ext cx="3884851" cy="4856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 txBox="1"/>
          <p:nvPr/>
        </p:nvSpPr>
        <p:spPr>
          <a:xfrm>
            <a:off x="170548" y="1652933"/>
            <a:ext cx="11143500" cy="4278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33108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5778" marR="0" lvl="1" indent="0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739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2. </a:t>
            </a:r>
            <a:r>
              <a:rPr lang="es-MX" sz="2739" b="0" i="0" u="none" strike="noStrike" cap="none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Roblox</a:t>
            </a:r>
            <a:r>
              <a:rPr lang="es-MX" sz="2739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dirty="0"/>
          </a:p>
          <a:p>
            <a:pPr marL="295778" marR="0" lvl="1" indent="0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39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591556" marR="0" lvl="1" indent="-295778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Arial"/>
              <a:buChar char="•"/>
            </a:pPr>
            <a:r>
              <a:rPr lang="es-MX" sz="2739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Costos con el precio público: $190,000</a:t>
            </a:r>
            <a:endParaRPr dirty="0"/>
          </a:p>
          <a:p>
            <a:pPr marL="591555" marR="0" lvl="1" indent="-295777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Arial"/>
              <a:buChar char="•"/>
            </a:pPr>
            <a:r>
              <a:rPr lang="es-MX" sz="2739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Familias de </a:t>
            </a:r>
            <a:r>
              <a:rPr lang="es-MX" sz="2739" b="0" i="0" u="none" strike="noStrike" cap="none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Hommik</a:t>
            </a:r>
            <a:r>
              <a:rPr lang="es-MX" sz="2739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: $180,000</a:t>
            </a:r>
            <a:endParaRPr sz="2739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591555" marR="0" lvl="1" indent="-295777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SzPts val="2739"/>
              <a:buFont typeface="Nunito"/>
              <a:buChar char="•"/>
            </a:pPr>
            <a:r>
              <a:rPr lang="es-MX" sz="2739" dirty="0">
                <a:latin typeface="Nunito"/>
                <a:ea typeface="Nunito"/>
                <a:cs typeface="Nunito"/>
                <a:sym typeface="Nunito"/>
              </a:rPr>
              <a:t>Bimestral 8 clases</a:t>
            </a:r>
            <a:endParaRPr sz="2739" dirty="0">
              <a:latin typeface="Nunito"/>
              <a:ea typeface="Nunito"/>
              <a:cs typeface="Nunito"/>
              <a:sym typeface="Nunito"/>
            </a:endParaRPr>
          </a:p>
          <a:p>
            <a:pPr marL="914400" marR="0" lvl="0" indent="0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39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6" name="Google Shape;116;p6"/>
          <p:cNvSpPr txBox="1"/>
          <p:nvPr/>
        </p:nvSpPr>
        <p:spPr>
          <a:xfrm>
            <a:off x="1009933" y="33908"/>
            <a:ext cx="9052977" cy="1061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499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Nunito"/>
              <a:buNone/>
            </a:pPr>
            <a:r>
              <a:rPr lang="es-MX" sz="6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Steam Team</a:t>
            </a:r>
            <a:endParaRPr sz="6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3CB4D3D9-7BC0-2B74-F448-94E3ECD949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4681" y="1340435"/>
            <a:ext cx="3997139" cy="50630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"/>
          <p:cNvSpPr txBox="1"/>
          <p:nvPr/>
        </p:nvSpPr>
        <p:spPr>
          <a:xfrm>
            <a:off x="227150" y="1636475"/>
            <a:ext cx="7008300" cy="6301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95778" marR="0" lvl="1" indent="0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1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3</a:t>
            </a:r>
            <a:r>
              <a:rPr lang="es-MX" sz="17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. Minecraft en ingles</a:t>
            </a:r>
            <a:endParaRPr sz="1100" dirty="0"/>
          </a:p>
          <a:p>
            <a:pPr marL="638678" marR="0" lvl="1" indent="-323850" algn="just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39"/>
              <a:buFont typeface="Arial"/>
              <a:buChar char="•"/>
            </a:pPr>
            <a:r>
              <a:rPr lang="es-MX" sz="17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Los videojuegos además de entretener pueden ser aliados para el desarrollo, fortalecimiento y capacitación de habilidades blandas y duras; en esta experiencia especifica, los chicos vivirán retos integrados al eje temático central de este año, solucionando situaciones de juego que incrementarán su conciencia socioemocional y la práctica de un segundo idioma, el inglés.</a:t>
            </a:r>
            <a:endParaRPr sz="1100" dirty="0"/>
          </a:p>
          <a:p>
            <a:pPr marL="591556" marR="0" lvl="1" indent="-276728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39"/>
              <a:buFont typeface="Arial"/>
              <a:buChar char="•"/>
            </a:pPr>
            <a:r>
              <a:rPr lang="es-MX" sz="17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Modalidad: Virtual</a:t>
            </a:r>
            <a:endParaRPr sz="1100" dirty="0"/>
          </a:p>
          <a:p>
            <a:pPr marL="591556" marR="0" lvl="1" indent="-276728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39"/>
              <a:buFont typeface="Arial"/>
              <a:buChar char="•"/>
            </a:pPr>
            <a:r>
              <a:rPr lang="es-MX" sz="17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Día y horario</a:t>
            </a:r>
            <a:r>
              <a:rPr lang="es-MX" sz="17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: </a:t>
            </a:r>
            <a:r>
              <a:rPr lang="es-MX" sz="1700">
                <a:latin typeface="Nunito"/>
                <a:ea typeface="Nunito"/>
                <a:cs typeface="Nunito"/>
                <a:sym typeface="Nunito"/>
              </a:rPr>
              <a:t>Jueves 8am a 10am</a:t>
            </a:r>
            <a:endParaRPr sz="1100" dirty="0"/>
          </a:p>
          <a:p>
            <a:pPr marL="591556" marR="0" lvl="1" indent="-276728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39"/>
              <a:buFont typeface="Arial"/>
              <a:buChar char="•"/>
            </a:pPr>
            <a:r>
              <a:rPr lang="es-MX" sz="17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Fecha de inicio de clase: Por confirmar </a:t>
            </a:r>
            <a:endParaRPr sz="1100" dirty="0"/>
          </a:p>
          <a:p>
            <a:pPr marL="638678" marR="0" lvl="1" indent="-168973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Arial"/>
              <a:buNone/>
            </a:pPr>
            <a:endParaRPr sz="21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638678" marR="0" lvl="1" indent="-168973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Arial"/>
              <a:buNone/>
            </a:pPr>
            <a:endParaRPr sz="2100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295778" marR="0" lvl="1" indent="0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100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100" dirty="0"/>
          </a:p>
          <a:p>
            <a:pPr marL="295778" marR="0" lvl="1" indent="0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91556" marR="0" lvl="1" indent="-121851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Arial"/>
              <a:buNone/>
            </a:pPr>
            <a:endParaRPr sz="2439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2" name="Google Shape;122;p7"/>
          <p:cNvSpPr txBox="1"/>
          <p:nvPr/>
        </p:nvSpPr>
        <p:spPr>
          <a:xfrm>
            <a:off x="1009933" y="33908"/>
            <a:ext cx="9052977" cy="1061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499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Nunito"/>
              <a:buNone/>
            </a:pPr>
            <a:r>
              <a:rPr lang="es-MX" sz="6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Steam Team</a:t>
            </a:r>
            <a:endParaRPr sz="6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 descr="Interfaz de usuario gráfica, Sitio web, Calendario&#10;&#10;Descripción generada automáticamente">
            <a:extLst>
              <a:ext uri="{FF2B5EF4-FFF2-40B4-BE49-F238E27FC236}">
                <a16:creationId xmlns:a16="http://schemas.microsoft.com/office/drawing/2014/main" id="{38E1F282-53B1-B4FB-B8D3-CC109BC93A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9724" y="1236370"/>
            <a:ext cx="4615126" cy="533896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"/>
          <p:cNvSpPr txBox="1"/>
          <p:nvPr/>
        </p:nvSpPr>
        <p:spPr>
          <a:xfrm>
            <a:off x="170548" y="1652933"/>
            <a:ext cx="11143500" cy="3667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33108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95778" marR="0" lvl="1" indent="0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739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3. Minecraft en ingles</a:t>
            </a:r>
            <a:endParaRPr sz="2739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295778" marR="0" lvl="1" indent="0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39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591556" marR="0" lvl="1" indent="-295778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Arial"/>
              <a:buChar char="•"/>
            </a:pPr>
            <a:r>
              <a:rPr lang="es-MX" sz="2739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Costos con el precio público: $190,000</a:t>
            </a:r>
            <a:endParaRPr dirty="0"/>
          </a:p>
          <a:p>
            <a:pPr marL="591555" marR="0" lvl="1" indent="-295777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Arial"/>
              <a:buChar char="•"/>
            </a:pPr>
            <a:r>
              <a:rPr lang="es-MX" sz="2739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Familias de </a:t>
            </a:r>
            <a:r>
              <a:rPr lang="es-MX" sz="2739" b="0" i="0" u="none" strike="noStrike" cap="none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Hommik</a:t>
            </a:r>
            <a:r>
              <a:rPr lang="es-MX" sz="2739" b="0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: $180,000</a:t>
            </a:r>
            <a:endParaRPr sz="2739" b="0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591556" marR="0" lvl="1" indent="-295778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SzPts val="2739"/>
              <a:buFont typeface="Nunito"/>
              <a:buChar char="•"/>
            </a:pPr>
            <a:r>
              <a:rPr lang="es-MX" sz="2739" dirty="0" err="1">
                <a:latin typeface="Nunito"/>
                <a:ea typeface="Nunito"/>
                <a:cs typeface="Nunito"/>
                <a:sym typeface="Nunito"/>
              </a:rPr>
              <a:t>Bimestal</a:t>
            </a:r>
            <a:r>
              <a:rPr lang="es-MX" sz="2739" dirty="0">
                <a:latin typeface="Nunito"/>
                <a:ea typeface="Nunito"/>
                <a:cs typeface="Nunito"/>
                <a:sym typeface="Nunito"/>
              </a:rPr>
              <a:t> 8 clases. </a:t>
            </a:r>
            <a:endParaRPr sz="2739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9" name="Google Shape;129;p8"/>
          <p:cNvSpPr txBox="1"/>
          <p:nvPr/>
        </p:nvSpPr>
        <p:spPr>
          <a:xfrm>
            <a:off x="1009933" y="33908"/>
            <a:ext cx="9052977" cy="1061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499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Nunito"/>
              <a:buNone/>
            </a:pPr>
            <a:r>
              <a:rPr lang="es-MX" sz="6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Steam Team</a:t>
            </a:r>
            <a:endParaRPr sz="6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"/>
          <p:cNvSpPr txBox="1"/>
          <p:nvPr/>
        </p:nvSpPr>
        <p:spPr>
          <a:xfrm>
            <a:off x="170548" y="1844001"/>
            <a:ext cx="11143446" cy="6011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95778" marR="0" lvl="1" indent="0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500" b="1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VENTAJAS DE HACER PARTE DE LA ACADEMIA STEAM TEAM EN CONVENIO CON HOMMIK -CLUB CRECER</a:t>
            </a:r>
            <a:endParaRPr/>
          </a:p>
          <a:p>
            <a:pPr marL="295778" marR="0" lvl="1" indent="0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752978" marR="0" lvl="1" indent="-457200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Nunito"/>
              <a:buAutoNum type="arabicPeriod"/>
            </a:pPr>
            <a:r>
              <a:rPr lang="es-MX" sz="24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Descuentos especiales para familias Homeschool</a:t>
            </a:r>
            <a:endParaRPr/>
          </a:p>
          <a:p>
            <a:pPr marL="752978" marR="0" lvl="1" indent="-457200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Nunito"/>
              <a:buAutoNum type="arabicPeriod"/>
            </a:pPr>
            <a:r>
              <a:rPr lang="es-MX" sz="24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Opciones virtuales </a:t>
            </a:r>
            <a:endParaRPr/>
          </a:p>
          <a:p>
            <a:pPr marL="752978" marR="0" lvl="1" indent="-457200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Nunito"/>
              <a:buAutoNum type="arabicPeriod"/>
            </a:pPr>
            <a:r>
              <a:rPr lang="es-MX" sz="24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Acompañamiento en el proceso </a:t>
            </a:r>
            <a:endParaRPr/>
          </a:p>
          <a:p>
            <a:pPr marL="752978" marR="0" lvl="1" indent="-457200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Nunito"/>
              <a:buAutoNum type="arabicPeriod"/>
            </a:pPr>
            <a:r>
              <a:rPr lang="es-MX" sz="2400" b="0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Fortalecimiento de habilidades</a:t>
            </a:r>
            <a:endParaRPr/>
          </a:p>
          <a:p>
            <a:pPr marL="295778" marR="0" lvl="1" indent="0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295778" marR="0" lvl="1" indent="0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295778" marR="0" lvl="1" indent="0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91556" marR="0" lvl="1" indent="-121851" algn="l" rtl="0">
              <a:lnSpc>
                <a:spcPct val="1450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39"/>
              <a:buFont typeface="Arial"/>
              <a:buNone/>
            </a:pPr>
            <a:endParaRPr sz="2739" b="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5" name="Google Shape;135;p9"/>
          <p:cNvSpPr txBox="1"/>
          <p:nvPr/>
        </p:nvSpPr>
        <p:spPr>
          <a:xfrm>
            <a:off x="1009933" y="33908"/>
            <a:ext cx="9052977" cy="1061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499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Nunito"/>
              <a:buNone/>
            </a:pPr>
            <a:r>
              <a:rPr lang="es-MX" sz="60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Steam Team</a:t>
            </a:r>
            <a:endParaRPr sz="6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476</Words>
  <Application>Microsoft Office PowerPoint</Application>
  <PresentationFormat>Panorámica</PresentationFormat>
  <Paragraphs>64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Nunito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Alvaro Giraldo</dc:creator>
  <cp:lastModifiedBy>sergio esteban guzman martinez</cp:lastModifiedBy>
  <cp:revision>2</cp:revision>
  <dcterms:created xsi:type="dcterms:W3CDTF">2022-07-30T15:55:17Z</dcterms:created>
  <dcterms:modified xsi:type="dcterms:W3CDTF">2024-01-25T13:57:11Z</dcterms:modified>
</cp:coreProperties>
</file>